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0" r:id="rId1"/>
    <p:sldMasterId id="2147483725" r:id="rId2"/>
  </p:sldMasterIdLst>
  <p:notesMasterIdLst>
    <p:notesMasterId r:id="rId8"/>
  </p:notesMasterIdLst>
  <p:handoutMasterIdLst>
    <p:handoutMasterId r:id="rId9"/>
  </p:handoutMasterIdLst>
  <p:sldIdLst>
    <p:sldId id="396" r:id="rId3"/>
    <p:sldId id="397" r:id="rId4"/>
    <p:sldId id="398" r:id="rId5"/>
    <p:sldId id="395" r:id="rId6"/>
    <p:sldId id="431" r:id="rId7"/>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KABI Presentation" id="{960AC9E3-4E27-4A33-9DE1-18287CF99C10}">
          <p14:sldIdLst/>
        </p14:section>
        <p14:section name="CTIE - TranscriboVox" id="{A2925B97-B69A-4DD2-B8CE-42B45295379B}">
          <p14:sldIdLst/>
        </p14:section>
        <p14:section name="GovTech - Semantifynd" id="{0C2C62BA-13D9-4440-A1FD-FC05830A0106}">
          <p14:sldIdLst/>
        </p14:section>
        <p14:section name="AXA - Secure GPT" id="{AAAA58AA-13DC-47AC-950E-CEB65B6C7D11}">
          <p14:sldIdLst>
            <p14:sldId id="396"/>
            <p14:sldId id="397"/>
            <p14:sldId id="398"/>
            <p14:sldId id="395"/>
            <p14:sldId id="431"/>
          </p14:sldIdLst>
        </p14:section>
        <p14:section name="AXA - RAG" id="{33112073-97AD-406D-A6C3-864AE3C2A544}">
          <p14:sldIdLst/>
        </p14:section>
        <p14:section name="AXA - Sentiment Analysis" id="{E882A6C6-EC8E-4533-8FE5-8567F18F5FC5}">
          <p14:sldIdLst/>
        </p14:section>
        <p14:section name="DIOT" id="{0F1AD5E4-4091-4810-990B-07442687A472}">
          <p14:sldIdLst/>
        </p14:section>
        <p14:section name="Foyer - NER" id="{8767FD5A-48B7-4892-A509-FC2A78D1066A}">
          <p14:sldIdLst/>
        </p14:section>
        <p14:section name="ESG" id="{B4476141-F95F-4351-A954-F723D6DE97A5}">
          <p14:sldIdLst/>
        </p14:section>
        <p14:section name="Handover prediction" id="{7890E32A-4BCE-49B5-8A9D-F99512940A5A}">
          <p14:sldIdLst/>
        </p14:section>
        <p14:section name="Keep in touch" id="{7F8DBDAA-9545-464A-8AB5-1AC6CBCE67F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eur" initials="M"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91D38"/>
    <a:srgbClr val="649DB8"/>
    <a:srgbClr val="2E2926"/>
    <a:srgbClr val="FFFFFF"/>
    <a:srgbClr val="FA0129"/>
    <a:srgbClr val="FB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427"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handoutMaster" Target="handoutMasters/handoutMaster1.xml"/><Relationship Id="rId14"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419F53EA-F482-478C-A149-AC1FFE07C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2DD54A1-E3D8-4068-A21E-CA4F310DB0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C7FF3D-C5F5-4AC3-8F18-E8B53B43BF30}" type="datetime1">
              <a:rPr lang="fr-FR" smtClean="0"/>
              <a:t>07/11/2024</a:t>
            </a:fld>
            <a:endParaRPr lang="fr-FR"/>
          </a:p>
        </p:txBody>
      </p:sp>
      <p:sp>
        <p:nvSpPr>
          <p:cNvPr id="4" name="Espace réservé du pied de page 3">
            <a:extLst>
              <a:ext uri="{FF2B5EF4-FFF2-40B4-BE49-F238E27FC236}">
                <a16:creationId xmlns:a16="http://schemas.microsoft.com/office/drawing/2014/main" id="{54AAA2CD-8B31-40E2-9C28-63CE51E7F9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26FABA94-0B94-490D-822B-7DC6B3A9E4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B8D298-A79E-416D-8301-EE0BFB96C443}" type="slidenum">
              <a:rPr lang="fr-FR" smtClean="0"/>
              <a:t>‹#›</a:t>
            </a:fld>
            <a:endParaRPr lang="fr-FR"/>
          </a:p>
        </p:txBody>
      </p:sp>
    </p:spTree>
    <p:extLst>
      <p:ext uri="{BB962C8B-B14F-4D97-AF65-F5344CB8AC3E}">
        <p14:creationId xmlns:p14="http://schemas.microsoft.com/office/powerpoint/2010/main" val="42680814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DEC79-C634-472A-AE71-2FB2E246F3A4}" type="datetime1">
              <a:rPr lang="fr-FR" smtClean="0"/>
              <a:pPr/>
              <a:t>07/11/2024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A61D08-A544-4DEF-9451-4774D4FA6D9C}" type="slidenum">
              <a:rPr lang="fr-FR" noProof="0" smtClean="0"/>
              <a:t>‹#›</a:t>
            </a:fld>
            <a:endParaRPr lang="fr-FR" noProof="0"/>
          </a:p>
        </p:txBody>
      </p:sp>
    </p:spTree>
    <p:extLst>
      <p:ext uri="{BB962C8B-B14F-4D97-AF65-F5344CB8AC3E}">
        <p14:creationId xmlns:p14="http://schemas.microsoft.com/office/powerpoint/2010/main" val="37818843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ifeinsuranceinternational.com/comment/ai-and-chatgpt-can-help-insurers-retain-customers-by-improving-the-claims-experienc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6F521-1F87-22D8-0914-2D5783EBD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E989F-89DD-5354-B87D-4CC081964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FAC0E-C53B-2395-E73D-66A5C67C50E9}"/>
              </a:ext>
            </a:extLst>
          </p:cNvPr>
          <p:cNvSpPr>
            <a:spLocks noGrp="1"/>
          </p:cNvSpPr>
          <p:nvPr>
            <p:ph type="body" idx="1"/>
          </p:nvPr>
        </p:nvSpPr>
        <p:spPr/>
        <p:txBody>
          <a:bodyPr/>
          <a:lstStyle/>
          <a:p>
            <a:endParaRPr lang="fr-FR"/>
          </a:p>
        </p:txBody>
      </p:sp>
      <p:sp>
        <p:nvSpPr>
          <p:cNvPr id="4" name="Slide Number Placeholder 3">
            <a:extLst>
              <a:ext uri="{FF2B5EF4-FFF2-40B4-BE49-F238E27FC236}">
                <a16:creationId xmlns:a16="http://schemas.microsoft.com/office/drawing/2014/main" id="{B7535C3E-E540-B6CF-7049-090D7F24A567}"/>
              </a:ext>
            </a:extLst>
          </p:cNvPr>
          <p:cNvSpPr>
            <a:spLocks noGrp="1"/>
          </p:cNvSpPr>
          <p:nvPr>
            <p:ph type="sldNum" sz="quarter" idx="5"/>
          </p:nvPr>
        </p:nvSpPr>
        <p:spPr/>
        <p:txBody>
          <a:bodyPr/>
          <a:lstStyle/>
          <a:p>
            <a:fld id="{EBA61D08-A544-4DEF-9451-4774D4FA6D9C}" type="slidenum">
              <a:rPr lang="fr-FR" noProof="0" smtClean="0"/>
              <a:t>2</a:t>
            </a:fld>
            <a:endParaRPr lang="fr-FR" noProof="0"/>
          </a:p>
        </p:txBody>
      </p:sp>
    </p:spTree>
    <p:extLst>
      <p:ext uri="{BB962C8B-B14F-4D97-AF65-F5344CB8AC3E}">
        <p14:creationId xmlns:p14="http://schemas.microsoft.com/office/powerpoint/2010/main" val="1158747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Sources: </a:t>
            </a:r>
          </a:p>
          <a:p>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https://masterofcode.com/blog/chatgpt-statistics</a:t>
            </a:r>
          </a:p>
          <a:p>
            <a:r>
              <a:rPr lang="en-US">
                <a:hlinkClick r:id="rId3"/>
              </a:rPr>
              <a:t>AI and ChatGPT can help insurers improve the claims experience (lifeinsuranceinternational.com)</a:t>
            </a:r>
            <a:endParaRPr lang="fr-FR"/>
          </a:p>
        </p:txBody>
      </p:sp>
      <p:sp>
        <p:nvSpPr>
          <p:cNvPr id="4" name="Slide Number Placeholder 3"/>
          <p:cNvSpPr>
            <a:spLocks noGrp="1"/>
          </p:cNvSpPr>
          <p:nvPr>
            <p:ph type="sldNum" sz="quarter" idx="5"/>
          </p:nvPr>
        </p:nvSpPr>
        <p:spPr/>
        <p:txBody>
          <a:bodyPr/>
          <a:lstStyle/>
          <a:p>
            <a:fld id="{EBA61D08-A544-4DEF-9451-4774D4FA6D9C}" type="slidenum">
              <a:rPr lang="fr-FR" noProof="0" smtClean="0"/>
              <a:t>3</a:t>
            </a:fld>
            <a:endParaRPr lang="fr-FR" noProof="0"/>
          </a:p>
        </p:txBody>
      </p:sp>
    </p:spTree>
    <p:extLst>
      <p:ext uri="{BB962C8B-B14F-4D97-AF65-F5344CB8AC3E}">
        <p14:creationId xmlns:p14="http://schemas.microsoft.com/office/powerpoint/2010/main" val="2780363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Tree>
    <p:extLst>
      <p:ext uri="{BB962C8B-B14F-4D97-AF65-F5344CB8AC3E}">
        <p14:creationId xmlns:p14="http://schemas.microsoft.com/office/powerpoint/2010/main" val="1541722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hyperlink" Target="https://www.linkedin.com/company/2488118/" TargetMode="External"/><Relationship Id="rId7"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hyperlink" Target="https://www.instagram.com/akabiconsulting" TargetMode="External"/><Relationship Id="rId5" Type="http://schemas.openxmlformats.org/officeDocument/2006/relationships/hyperlink" Target="https://www.facebook.com/Akabi-191315314301345/?fref=ts" TargetMode="External"/><Relationship Id="rId4" Type="http://schemas.openxmlformats.org/officeDocument/2006/relationships/hyperlink" Target="https://www.youtube.com/channel/UCN8KyirmSXgEYSXAhrkRjfw/videos?view_as=subscriber"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hyperlink" Target="https://www.linkedin.com/company/2488118/" TargetMode="External"/><Relationship Id="rId7"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hyperlink" Target="https://www.instagram.com/akabiconsulting" TargetMode="External"/><Relationship Id="rId5" Type="http://schemas.openxmlformats.org/officeDocument/2006/relationships/hyperlink" Target="https://www.facebook.com/Akabi-191315314301345/?fref=ts" TargetMode="External"/><Relationship Id="rId4" Type="http://schemas.openxmlformats.org/officeDocument/2006/relationships/hyperlink" Target="https://www.youtube.com/channel/UCN8KyirmSXgEYSXAhrkRjfw/videos?view_as=subscriber"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sv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Cover">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a:blip r:embed="rId2" cstate="emai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1">
            <a:extLst>
              <a:ext uri="{FF2B5EF4-FFF2-40B4-BE49-F238E27FC236}">
                <a16:creationId xmlns:a16="http://schemas.microsoft.com/office/drawing/2014/main" id="{76167514-ED49-4909-A37D-F313A6CAEA04}"/>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830C2A50-659E-4679-9599-09545F654433}"/>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91A4338C-3A9F-4289-BAD3-9B43C9155C0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Espace réservé pour une image  30">
            <a:extLst>
              <a:ext uri="{FF2B5EF4-FFF2-40B4-BE49-F238E27FC236}">
                <a16:creationId xmlns:a16="http://schemas.microsoft.com/office/drawing/2014/main" id="{CF3F9E2C-F416-46F1-AA16-C5D754534363}"/>
              </a:ext>
            </a:extLst>
          </p:cNvPr>
          <p:cNvSpPr>
            <a:spLocks noGrp="1" noChangeAspect="1"/>
          </p:cNvSpPr>
          <p:nvPr>
            <p:ph type="pic" sz="quarter" idx="10" hasCustomPrompt="1"/>
          </p:nvPr>
        </p:nvSpPr>
        <p:spPr>
          <a:xfrm>
            <a:off x="3454721" y="5094468"/>
            <a:ext cx="1262129" cy="1092600"/>
          </a:xfrm>
        </p:spPr>
        <p:txBody>
          <a:bodyPr anchor="t">
            <a:normAutofit/>
          </a:bodyPr>
          <a:lstStyle>
            <a:lvl1pPr marL="0" indent="0" algn="ctr">
              <a:buNone/>
              <a:defRPr sz="1000"/>
            </a:lvl1pPr>
          </a:lstStyle>
          <a:p>
            <a:r>
              <a:rPr lang="fr-FR"/>
              <a:t>Insert </a:t>
            </a:r>
            <a:r>
              <a:rPr lang="fr-FR" err="1"/>
              <a:t>Customer’s</a:t>
            </a:r>
            <a:r>
              <a:rPr lang="fr-FR"/>
              <a:t> Logo</a:t>
            </a:r>
          </a:p>
        </p:txBody>
      </p:sp>
      <p:sp>
        <p:nvSpPr>
          <p:cNvPr id="34" name="Titre 33">
            <a:extLst>
              <a:ext uri="{FF2B5EF4-FFF2-40B4-BE49-F238E27FC236}">
                <a16:creationId xmlns:a16="http://schemas.microsoft.com/office/drawing/2014/main" id="{F13CB972-1F1F-48CC-968C-E92233D51DF4}"/>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PRESENTATION TITLE</a:t>
            </a:r>
          </a:p>
        </p:txBody>
      </p:sp>
      <p:sp>
        <p:nvSpPr>
          <p:cNvPr id="36" name="Espace réservé du texte 35">
            <a:extLst>
              <a:ext uri="{FF2B5EF4-FFF2-40B4-BE49-F238E27FC236}">
                <a16:creationId xmlns:a16="http://schemas.microsoft.com/office/drawing/2014/main" id="{4E90A179-5340-46DA-8252-BB18FF51690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40" name="Espace réservé de la date 39">
            <a:extLst>
              <a:ext uri="{FF2B5EF4-FFF2-40B4-BE49-F238E27FC236}">
                <a16:creationId xmlns:a16="http://schemas.microsoft.com/office/drawing/2014/main" id="{49DC80D8-5F63-425D-9DEE-65D668F72175}"/>
              </a:ext>
            </a:extLst>
          </p:cNvPr>
          <p:cNvSpPr>
            <a:spLocks noGrp="1"/>
          </p:cNvSpPr>
          <p:nvPr>
            <p:ph type="dt" sz="half" idx="12"/>
          </p:nvPr>
        </p:nvSpPr>
        <p:spPr>
          <a:xfrm>
            <a:off x="8610461" y="6381750"/>
            <a:ext cx="2743121" cy="365125"/>
          </a:xfrm>
        </p:spPr>
        <p:txBody>
          <a:bodyPr/>
          <a:lstStyle>
            <a:lvl1pPr algn="r">
              <a:defRPr sz="9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B3B3DACF-A3A8-4142-B379-40C72AB74E46}" type="datetime1">
              <a:rPr lang="fr-FR" smtClean="0"/>
              <a:t>07/11/2024</a:t>
            </a:fld>
            <a:endParaRPr lang="fr-FR"/>
          </a:p>
        </p:txBody>
      </p:sp>
      <p:pic>
        <p:nvPicPr>
          <p:cNvPr id="11" name="Image 21">
            <a:extLst>
              <a:ext uri="{FF2B5EF4-FFF2-40B4-BE49-F238E27FC236}">
                <a16:creationId xmlns:a16="http://schemas.microsoft.com/office/drawing/2014/main" id="{4D33AE66-E28D-40C0-841B-9E1BCF0A0AC6}"/>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t="41875" b="41875"/>
          <a:stretch/>
        </p:blipFill>
        <p:spPr>
          <a:xfrm>
            <a:off x="-109820" y="5217697"/>
            <a:ext cx="3680445" cy="846142"/>
          </a:xfrm>
          <a:prstGeom prst="rect">
            <a:avLst/>
          </a:prstGeom>
        </p:spPr>
      </p:pic>
    </p:spTree>
    <p:extLst>
      <p:ext uri="{BB962C8B-B14F-4D97-AF65-F5344CB8AC3E}">
        <p14:creationId xmlns:p14="http://schemas.microsoft.com/office/powerpoint/2010/main" val="150359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tems with grey Backgroun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95"/>
            <a:ext cx="12192000"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336E068A-D128-42F6-9A98-EF8651F064FB}"/>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52039433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Image &amp; 2 Items Righ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6369696" y="1741960"/>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6369696" y="336816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838418" y="1688820"/>
            <a:ext cx="5257582" cy="4045868"/>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7371120" y="168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2">
            <a:extLst>
              <a:ext uri="{FF2B5EF4-FFF2-40B4-BE49-F238E27FC236}">
                <a16:creationId xmlns:a16="http://schemas.microsoft.com/office/drawing/2014/main" id="{9B4DA359-2D5C-44EF-A88D-42E2E0EA315A}"/>
              </a:ext>
            </a:extLst>
          </p:cNvPr>
          <p:cNvSpPr>
            <a:spLocks noGrp="1"/>
          </p:cNvSpPr>
          <p:nvPr>
            <p:ph type="body" sz="quarter" idx="28" hasCustomPrompt="1"/>
          </p:nvPr>
        </p:nvSpPr>
        <p:spPr>
          <a:xfrm>
            <a:off x="7371120" y="330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7371120" y="2059200"/>
            <a:ext cx="3982637" cy="572400"/>
          </a:xfrm>
        </p:spPr>
        <p:txBody>
          <a:bodyPr anchor="t">
            <a:no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7371120" y="3679200"/>
            <a:ext cx="3982637" cy="572400"/>
          </a:xfrm>
        </p:spPr>
        <p:txBody>
          <a:bodyPr anchor="t">
            <a:no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6370059" y="4928400"/>
            <a:ext cx="4983698" cy="54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6546064" y="1916767"/>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6544549" y="3542971"/>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F037567E-F8E2-4700-A5E6-FA344E71DC47}"/>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2BB56587-649D-4A22-BD92-ACE7C898B812}"/>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07DC7BDF-C5F7-46C6-AC67-AEEDDF087FB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10A8DE08-1EF9-4DC0-BA6B-11CB0022503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7A416CA-4CB0-4BD0-A9D3-4DC4E099E3EF}" type="datetime1">
              <a:rPr lang="fr-FR" smtClean="0"/>
              <a:t>07/11/2024</a:t>
            </a:fld>
            <a:endParaRPr lang="fr-FR"/>
          </a:p>
        </p:txBody>
      </p:sp>
      <p:sp>
        <p:nvSpPr>
          <p:cNvPr id="25" name="Espace réservé du pied de page 12">
            <a:extLst>
              <a:ext uri="{FF2B5EF4-FFF2-40B4-BE49-F238E27FC236}">
                <a16:creationId xmlns:a16="http://schemas.microsoft.com/office/drawing/2014/main" id="{F2B0CFE3-7CEF-4C3B-A8C8-225661D5EBE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6" name="Espace réservé du numéro de diapositive 13">
            <a:extLst>
              <a:ext uri="{FF2B5EF4-FFF2-40B4-BE49-F238E27FC236}">
                <a16:creationId xmlns:a16="http://schemas.microsoft.com/office/drawing/2014/main" id="{BBD835D9-36B4-44A5-9A74-49BFA20C77F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7" name="Image 8">
            <a:extLst>
              <a:ext uri="{FF2B5EF4-FFF2-40B4-BE49-F238E27FC236}">
                <a16:creationId xmlns:a16="http://schemas.microsoft.com/office/drawing/2014/main" id="{84821A13-2BF8-4A3E-B838-9024FB0B617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20324594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Image &amp; 2 Items Righ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6027585" y="2118169"/>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6027585" y="346107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838418" y="2118169"/>
            <a:ext cx="4699645" cy="3616519"/>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7056275" y="2115895"/>
            <a:ext cx="429730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7056275" y="2486695"/>
            <a:ext cx="429730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838419" y="1304784"/>
            <a:ext cx="10515338" cy="54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6202438" y="2292976"/>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6202438" y="3635880"/>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F037567E-F8E2-4700-A5E6-FA344E71DC47}"/>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2BB56587-649D-4A22-BD92-ACE7C898B812}"/>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07DC7BDF-C5F7-46C6-AC67-AEEDDF087FB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10A8DE08-1EF9-4DC0-BA6B-11CB0022503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7A416CA-4CB0-4BD0-A9D3-4DC4E099E3EF}" type="datetime1">
              <a:rPr lang="fr-FR" smtClean="0"/>
              <a:t>07/11/2024</a:t>
            </a:fld>
            <a:endParaRPr lang="fr-FR"/>
          </a:p>
        </p:txBody>
      </p:sp>
      <p:sp>
        <p:nvSpPr>
          <p:cNvPr id="25" name="Espace réservé du pied de page 12">
            <a:extLst>
              <a:ext uri="{FF2B5EF4-FFF2-40B4-BE49-F238E27FC236}">
                <a16:creationId xmlns:a16="http://schemas.microsoft.com/office/drawing/2014/main" id="{F2B0CFE3-7CEF-4C3B-A8C8-225661D5EBE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6" name="Espace réservé du numéro de diapositive 13">
            <a:extLst>
              <a:ext uri="{FF2B5EF4-FFF2-40B4-BE49-F238E27FC236}">
                <a16:creationId xmlns:a16="http://schemas.microsoft.com/office/drawing/2014/main" id="{BBD835D9-36B4-44A5-9A74-49BFA20C77F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7" name="Image 8">
            <a:extLst>
              <a:ext uri="{FF2B5EF4-FFF2-40B4-BE49-F238E27FC236}">
                <a16:creationId xmlns:a16="http://schemas.microsoft.com/office/drawing/2014/main" id="{84821A13-2BF8-4A3E-B838-9024FB0B617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2" name="Shape 64">
            <a:extLst>
              <a:ext uri="{FF2B5EF4-FFF2-40B4-BE49-F238E27FC236}">
                <a16:creationId xmlns:a16="http://schemas.microsoft.com/office/drawing/2014/main" id="{500546BA-C02F-DCC1-53F6-8265A10C0E8F}"/>
              </a:ext>
            </a:extLst>
          </p:cNvPr>
          <p:cNvSpPr/>
          <p:nvPr userDrawn="1"/>
        </p:nvSpPr>
        <p:spPr>
          <a:xfrm>
            <a:off x="6030552" y="4803977"/>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5" name="Espace réservé pour une image  2">
            <a:extLst>
              <a:ext uri="{FF2B5EF4-FFF2-40B4-BE49-F238E27FC236}">
                <a16:creationId xmlns:a16="http://schemas.microsoft.com/office/drawing/2014/main" id="{25027882-A2E6-1E4F-9E4C-742F231836EA}"/>
              </a:ext>
            </a:extLst>
          </p:cNvPr>
          <p:cNvSpPr>
            <a:spLocks noGrp="1"/>
          </p:cNvSpPr>
          <p:nvPr>
            <p:ph type="pic" sz="quarter" idx="42" hasCustomPrompt="1"/>
          </p:nvPr>
        </p:nvSpPr>
        <p:spPr>
          <a:xfrm>
            <a:off x="6205405" y="4978784"/>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 name="Espace réservé du texte 2">
            <a:extLst>
              <a:ext uri="{FF2B5EF4-FFF2-40B4-BE49-F238E27FC236}">
                <a16:creationId xmlns:a16="http://schemas.microsoft.com/office/drawing/2014/main" id="{F65BF653-9D27-F18A-B3D5-DBD14A8CF2BD}"/>
              </a:ext>
            </a:extLst>
          </p:cNvPr>
          <p:cNvSpPr>
            <a:spLocks noGrp="1"/>
          </p:cNvSpPr>
          <p:nvPr>
            <p:ph type="body" sz="quarter" idx="43" hasCustomPrompt="1"/>
          </p:nvPr>
        </p:nvSpPr>
        <p:spPr>
          <a:xfrm>
            <a:off x="7056275" y="4806960"/>
            <a:ext cx="429730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7" name="Espace réservé du texte 4">
            <a:extLst>
              <a:ext uri="{FF2B5EF4-FFF2-40B4-BE49-F238E27FC236}">
                <a16:creationId xmlns:a16="http://schemas.microsoft.com/office/drawing/2014/main" id="{364BC785-9724-0760-41CE-0FB5B117548C}"/>
              </a:ext>
            </a:extLst>
          </p:cNvPr>
          <p:cNvSpPr>
            <a:spLocks noGrp="1"/>
          </p:cNvSpPr>
          <p:nvPr>
            <p:ph type="body" sz="quarter" idx="44" hasCustomPrompt="1"/>
          </p:nvPr>
        </p:nvSpPr>
        <p:spPr>
          <a:xfrm>
            <a:off x="7056275" y="5177760"/>
            <a:ext cx="429730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 name="Espace réservé du texte 2">
            <a:extLst>
              <a:ext uri="{FF2B5EF4-FFF2-40B4-BE49-F238E27FC236}">
                <a16:creationId xmlns:a16="http://schemas.microsoft.com/office/drawing/2014/main" id="{EF2E8B8B-8562-311B-01C2-A2189B05B609}"/>
              </a:ext>
            </a:extLst>
          </p:cNvPr>
          <p:cNvSpPr>
            <a:spLocks noGrp="1"/>
          </p:cNvSpPr>
          <p:nvPr>
            <p:ph type="body" sz="quarter" idx="45" hasCustomPrompt="1"/>
          </p:nvPr>
        </p:nvSpPr>
        <p:spPr>
          <a:xfrm>
            <a:off x="7056450" y="3459767"/>
            <a:ext cx="429730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9" name="Espace réservé du texte 4">
            <a:extLst>
              <a:ext uri="{FF2B5EF4-FFF2-40B4-BE49-F238E27FC236}">
                <a16:creationId xmlns:a16="http://schemas.microsoft.com/office/drawing/2014/main" id="{5061E05A-E5E5-D802-CB52-B108648A918D}"/>
              </a:ext>
            </a:extLst>
          </p:cNvPr>
          <p:cNvSpPr>
            <a:spLocks noGrp="1"/>
          </p:cNvSpPr>
          <p:nvPr>
            <p:ph type="body" sz="quarter" idx="46" hasCustomPrompt="1"/>
          </p:nvPr>
        </p:nvSpPr>
        <p:spPr>
          <a:xfrm>
            <a:off x="7056450" y="3830567"/>
            <a:ext cx="429730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51303661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2422220"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5402011"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8381801"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2782222"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5762013"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8741804"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2188589"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5137251"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8085913"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2188708"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5137251"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8085913"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2" name="Rectangle 4">
            <a:extLst>
              <a:ext uri="{FF2B5EF4-FFF2-40B4-BE49-F238E27FC236}">
                <a16:creationId xmlns:a16="http://schemas.microsoft.com/office/drawing/2014/main" id="{F546A786-65F6-4407-B0FA-27CDDB6CACAA}"/>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21DEB917-EA0B-4A93-A983-0DFFDA731FA3}"/>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Rectangle 4">
            <a:extLst>
              <a:ext uri="{FF2B5EF4-FFF2-40B4-BE49-F238E27FC236}">
                <a16:creationId xmlns:a16="http://schemas.microsoft.com/office/drawing/2014/main" id="{30CACC27-E85B-4F37-9CB1-882B8CB4572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de la date 11">
            <a:extLst>
              <a:ext uri="{FF2B5EF4-FFF2-40B4-BE49-F238E27FC236}">
                <a16:creationId xmlns:a16="http://schemas.microsoft.com/office/drawing/2014/main" id="{4637EF06-E32A-4A07-B5A4-8C62F3469FA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FDBC5CB5-3557-49E0-B180-EAB0DB4FE07C}" type="datetime1">
              <a:rPr lang="fr-FR" smtClean="0"/>
              <a:t>07/11/2024</a:t>
            </a:fld>
            <a:endParaRPr lang="fr-FR"/>
          </a:p>
        </p:txBody>
      </p:sp>
      <p:sp>
        <p:nvSpPr>
          <p:cNvPr id="26" name="Espace réservé du pied de page 12">
            <a:extLst>
              <a:ext uri="{FF2B5EF4-FFF2-40B4-BE49-F238E27FC236}">
                <a16:creationId xmlns:a16="http://schemas.microsoft.com/office/drawing/2014/main" id="{BB8D7800-8B5D-4E64-B630-A34B36EF1C1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7" name="Espace réservé du numéro de diapositive 13">
            <a:extLst>
              <a:ext uri="{FF2B5EF4-FFF2-40B4-BE49-F238E27FC236}">
                <a16:creationId xmlns:a16="http://schemas.microsoft.com/office/drawing/2014/main" id="{991D9D47-FE39-4CB3-BCC4-0ECB981D01E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8" name="Image 8">
            <a:extLst>
              <a:ext uri="{FF2B5EF4-FFF2-40B4-BE49-F238E27FC236}">
                <a16:creationId xmlns:a16="http://schemas.microsoft.com/office/drawing/2014/main" id="{6B35966D-DED0-483F-A88D-06D71FDC264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2129172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1493999"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4099340"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6704681"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2" name="Shape 64">
            <a:extLst>
              <a:ext uri="{FF2B5EF4-FFF2-40B4-BE49-F238E27FC236}">
                <a16:creationId xmlns:a16="http://schemas.microsoft.com/office/drawing/2014/main" id="{2554FA34-58A6-4D77-AD79-5C998608D03F}"/>
              </a:ext>
            </a:extLst>
          </p:cNvPr>
          <p:cNvSpPr/>
          <p:nvPr userDrawn="1"/>
        </p:nvSpPr>
        <p:spPr>
          <a:xfrm>
            <a:off x="9310021"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1854002"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4459342"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7064683"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8A3BD312-49A5-4943-9016-7ADCA1287432}"/>
              </a:ext>
            </a:extLst>
          </p:cNvPr>
          <p:cNvSpPr>
            <a:spLocks noGrp="1"/>
          </p:cNvSpPr>
          <p:nvPr userDrawn="1">
            <p:ph type="pic" sz="quarter" idx="19" hasCustomPrompt="1"/>
          </p:nvPr>
        </p:nvSpPr>
        <p:spPr>
          <a:xfrm>
            <a:off x="9670024"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1229720"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3834999"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6440277"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3" name="Espace réservé du texte 2">
            <a:extLst>
              <a:ext uri="{FF2B5EF4-FFF2-40B4-BE49-F238E27FC236}">
                <a16:creationId xmlns:a16="http://schemas.microsoft.com/office/drawing/2014/main" id="{4827B2FE-ED4E-48C1-92B2-D7F434091CF8}"/>
              </a:ext>
            </a:extLst>
          </p:cNvPr>
          <p:cNvSpPr>
            <a:spLocks noGrp="1"/>
          </p:cNvSpPr>
          <p:nvPr>
            <p:ph type="body" sz="quarter" idx="23" hasCustomPrompt="1"/>
          </p:nvPr>
        </p:nvSpPr>
        <p:spPr>
          <a:xfrm>
            <a:off x="9045556"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1229839"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3834999"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6440277"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6" name="Espace réservé du texte 4">
            <a:extLst>
              <a:ext uri="{FF2B5EF4-FFF2-40B4-BE49-F238E27FC236}">
                <a16:creationId xmlns:a16="http://schemas.microsoft.com/office/drawing/2014/main" id="{B439C8D7-92BE-4E5A-8576-6C734DD66CAD}"/>
              </a:ext>
            </a:extLst>
          </p:cNvPr>
          <p:cNvSpPr>
            <a:spLocks noGrp="1"/>
          </p:cNvSpPr>
          <p:nvPr>
            <p:ph type="body" sz="quarter" idx="27" hasCustomPrompt="1"/>
          </p:nvPr>
        </p:nvSpPr>
        <p:spPr>
          <a:xfrm>
            <a:off x="9044662" y="4147200"/>
            <a:ext cx="1917499" cy="1123156"/>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6" name="Rectangle 4">
            <a:extLst>
              <a:ext uri="{FF2B5EF4-FFF2-40B4-BE49-F238E27FC236}">
                <a16:creationId xmlns:a16="http://schemas.microsoft.com/office/drawing/2014/main" id="{7E6B1056-B9A9-4F2F-877A-27419CD5D7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D71A2671-8878-4751-9169-7E7AF0F913B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E4B8C44-86FE-4AF9-904B-F8A6EF1320D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62C0C43D-2F19-45F5-9D62-AE1CF7F815E2}"/>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AD56203-D68F-4C09-A407-DAE55717C32D}" type="datetime1">
              <a:rPr lang="fr-FR" smtClean="0"/>
              <a:t>07/11/2024</a:t>
            </a:fld>
            <a:endParaRPr lang="fr-FR"/>
          </a:p>
        </p:txBody>
      </p:sp>
      <p:sp>
        <p:nvSpPr>
          <p:cNvPr id="30" name="Espace réservé du pied de page 12">
            <a:extLst>
              <a:ext uri="{FF2B5EF4-FFF2-40B4-BE49-F238E27FC236}">
                <a16:creationId xmlns:a16="http://schemas.microsoft.com/office/drawing/2014/main" id="{6ECCD059-C7D4-4F98-B009-0C538B47FD8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1" name="Espace réservé du numéro de diapositive 13">
            <a:extLst>
              <a:ext uri="{FF2B5EF4-FFF2-40B4-BE49-F238E27FC236}">
                <a16:creationId xmlns:a16="http://schemas.microsoft.com/office/drawing/2014/main" id="{D51E37B3-FFAD-496C-A180-812B5AB7887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2" name="Image 8">
            <a:extLst>
              <a:ext uri="{FF2B5EF4-FFF2-40B4-BE49-F238E27FC236}">
                <a16:creationId xmlns:a16="http://schemas.microsoft.com/office/drawing/2014/main" id="{EA271B26-C86B-4FE7-8054-138EA6CE384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68300739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 Items (Commercial)">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1493999" y="1676228"/>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4099340" y="1676228"/>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6704681" y="1676228"/>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2" name="Shape 64">
            <a:extLst>
              <a:ext uri="{FF2B5EF4-FFF2-40B4-BE49-F238E27FC236}">
                <a16:creationId xmlns:a16="http://schemas.microsoft.com/office/drawing/2014/main" id="{2554FA34-58A6-4D77-AD79-5C998608D03F}"/>
              </a:ext>
            </a:extLst>
          </p:cNvPr>
          <p:cNvSpPr/>
          <p:nvPr userDrawn="1"/>
        </p:nvSpPr>
        <p:spPr>
          <a:xfrm>
            <a:off x="9310021" y="1676228"/>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1854002" y="203613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4459342" y="203613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7064683" y="203613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8A3BD312-49A5-4943-9016-7ADCA1287432}"/>
              </a:ext>
            </a:extLst>
          </p:cNvPr>
          <p:cNvSpPr>
            <a:spLocks noGrp="1"/>
          </p:cNvSpPr>
          <p:nvPr userDrawn="1">
            <p:ph type="pic" sz="quarter" idx="19" hasCustomPrompt="1"/>
          </p:nvPr>
        </p:nvSpPr>
        <p:spPr>
          <a:xfrm>
            <a:off x="9670024" y="203613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1229720" y="335994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3834999" y="335994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6440277" y="335994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3" name="Espace réservé du texte 2">
            <a:extLst>
              <a:ext uri="{FF2B5EF4-FFF2-40B4-BE49-F238E27FC236}">
                <a16:creationId xmlns:a16="http://schemas.microsoft.com/office/drawing/2014/main" id="{4827B2FE-ED4E-48C1-92B2-D7F434091CF8}"/>
              </a:ext>
            </a:extLst>
          </p:cNvPr>
          <p:cNvSpPr>
            <a:spLocks noGrp="1"/>
          </p:cNvSpPr>
          <p:nvPr>
            <p:ph type="body" sz="quarter" idx="23" hasCustomPrompt="1"/>
          </p:nvPr>
        </p:nvSpPr>
        <p:spPr>
          <a:xfrm>
            <a:off x="9045556" y="335994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1229839" y="3761347"/>
            <a:ext cx="1917499" cy="439178"/>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endParaRPr lang="fr-F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3834999" y="3761347"/>
            <a:ext cx="1917499" cy="439178"/>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endParaRPr lang="fr-F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6440277" y="3761347"/>
            <a:ext cx="1917499" cy="439178"/>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endParaRPr lang="fr-FR"/>
          </a:p>
        </p:txBody>
      </p:sp>
      <p:sp>
        <p:nvSpPr>
          <p:cNvPr id="86" name="Espace réservé du texte 4">
            <a:extLst>
              <a:ext uri="{FF2B5EF4-FFF2-40B4-BE49-F238E27FC236}">
                <a16:creationId xmlns:a16="http://schemas.microsoft.com/office/drawing/2014/main" id="{B439C8D7-92BE-4E5A-8576-6C734DD66CAD}"/>
              </a:ext>
            </a:extLst>
          </p:cNvPr>
          <p:cNvSpPr>
            <a:spLocks noGrp="1"/>
          </p:cNvSpPr>
          <p:nvPr>
            <p:ph type="body" sz="quarter" idx="27" hasCustomPrompt="1"/>
          </p:nvPr>
        </p:nvSpPr>
        <p:spPr>
          <a:xfrm>
            <a:off x="9044662" y="3761347"/>
            <a:ext cx="1917499" cy="439178"/>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endParaRPr lang="fr-FR"/>
          </a:p>
        </p:txBody>
      </p:sp>
      <p:sp>
        <p:nvSpPr>
          <p:cNvPr id="26" name="Rectangle 4">
            <a:extLst>
              <a:ext uri="{FF2B5EF4-FFF2-40B4-BE49-F238E27FC236}">
                <a16:creationId xmlns:a16="http://schemas.microsoft.com/office/drawing/2014/main" id="{7E6B1056-B9A9-4F2F-877A-27419CD5D7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D71A2671-8878-4751-9169-7E7AF0F913B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32" name="Image 8">
            <a:extLst>
              <a:ext uri="{FF2B5EF4-FFF2-40B4-BE49-F238E27FC236}">
                <a16:creationId xmlns:a16="http://schemas.microsoft.com/office/drawing/2014/main" id="{EA271B26-C86B-4FE7-8054-138EA6CE384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28" name="Rectangle 4">
            <a:extLst>
              <a:ext uri="{FF2B5EF4-FFF2-40B4-BE49-F238E27FC236}">
                <a16:creationId xmlns:a16="http://schemas.microsoft.com/office/drawing/2014/main" id="{AE4B8C44-86FE-4AF9-904B-F8A6EF1320D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Espace réservé du pied de page 12">
            <a:extLst>
              <a:ext uri="{FF2B5EF4-FFF2-40B4-BE49-F238E27FC236}">
                <a16:creationId xmlns:a16="http://schemas.microsoft.com/office/drawing/2014/main" id="{6ECCD059-C7D4-4F98-B009-0C538B47FD8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1" name="Espace réservé du numéro de diapositive 13">
            <a:extLst>
              <a:ext uri="{FF2B5EF4-FFF2-40B4-BE49-F238E27FC236}">
                <a16:creationId xmlns:a16="http://schemas.microsoft.com/office/drawing/2014/main" id="{D51E37B3-FFAD-496C-A180-812B5AB7887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8" name="Rectangle 4">
            <a:extLst>
              <a:ext uri="{FF2B5EF4-FFF2-40B4-BE49-F238E27FC236}">
                <a16:creationId xmlns:a16="http://schemas.microsoft.com/office/drawing/2014/main" id="{9E41C899-2BEF-F43F-4DB7-D7A39C5F86A9}"/>
              </a:ext>
            </a:extLst>
          </p:cNvPr>
          <p:cNvSpPr/>
          <p:nvPr userDrawn="1"/>
        </p:nvSpPr>
        <p:spPr>
          <a:xfrm flipH="1">
            <a:off x="1493998" y="4603242"/>
            <a:ext cx="9204002" cy="270354"/>
          </a:xfrm>
          <a:prstGeom prst="roundRect">
            <a:avLst>
              <a:gd name="adj" fmla="val 50000"/>
            </a:avLst>
          </a:prstGeom>
          <a:solidFill>
            <a:schemeClr val="accent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Poppins Light" panose="020B0502040204020203" pitchFamily="2" charset="0"/>
              <a:cs typeface="Poppins Light" panose="020B0502040204020203" pitchFamily="2" charset="0"/>
            </a:endParaRPr>
          </a:p>
        </p:txBody>
      </p:sp>
      <p:sp>
        <p:nvSpPr>
          <p:cNvPr id="9" name="Picture Placeholder 2">
            <a:extLst>
              <a:ext uri="{FF2B5EF4-FFF2-40B4-BE49-F238E27FC236}">
                <a16:creationId xmlns:a16="http://schemas.microsoft.com/office/drawing/2014/main" id="{9BC82D6B-7109-81B7-85F4-75E8C4731AF5}"/>
              </a:ext>
            </a:extLst>
          </p:cNvPr>
          <p:cNvSpPr>
            <a:spLocks noGrp="1"/>
          </p:cNvSpPr>
          <p:nvPr>
            <p:ph type="pic" sz="quarter" idx="14" hasCustomPrompt="1"/>
          </p:nvPr>
        </p:nvSpPr>
        <p:spPr>
          <a:xfrm>
            <a:off x="1494594" y="5111118"/>
            <a:ext cx="1294537" cy="892514"/>
          </a:xfrm>
        </p:spPr>
        <p:txBody>
          <a:bodyPr anchor="t" anchorCtr="1"/>
          <a:lstStyle>
            <a:lvl1pPr marL="0" indent="0" algn="l">
              <a:buNone/>
              <a:defRPr/>
            </a:lvl1pPr>
          </a:lstStyle>
          <a:p>
            <a:r>
              <a:rPr lang="fr-FR"/>
              <a:t>Insert an image</a:t>
            </a:r>
          </a:p>
        </p:txBody>
      </p:sp>
      <p:sp>
        <p:nvSpPr>
          <p:cNvPr id="10" name="Picture Placeholder 2">
            <a:extLst>
              <a:ext uri="{FF2B5EF4-FFF2-40B4-BE49-F238E27FC236}">
                <a16:creationId xmlns:a16="http://schemas.microsoft.com/office/drawing/2014/main" id="{9362ECDC-9808-5CE7-341B-3A5BB9BF0F25}"/>
              </a:ext>
            </a:extLst>
          </p:cNvPr>
          <p:cNvSpPr>
            <a:spLocks noGrp="1"/>
          </p:cNvSpPr>
          <p:nvPr>
            <p:ph type="pic" sz="quarter" idx="28" hasCustomPrompt="1"/>
          </p:nvPr>
        </p:nvSpPr>
        <p:spPr>
          <a:xfrm>
            <a:off x="9403463" y="5111118"/>
            <a:ext cx="1294537" cy="892514"/>
          </a:xfrm>
        </p:spPr>
        <p:txBody>
          <a:bodyPr anchor="t" anchorCtr="1"/>
          <a:lstStyle>
            <a:lvl1pPr marL="0" indent="0" algn="l">
              <a:buNone/>
              <a:defRPr/>
            </a:lvl1pPr>
          </a:lstStyle>
          <a:p>
            <a:r>
              <a:rPr lang="fr-FR"/>
              <a:t>Insert an image</a:t>
            </a:r>
          </a:p>
        </p:txBody>
      </p:sp>
      <p:sp>
        <p:nvSpPr>
          <p:cNvPr id="11" name="Picture Placeholder 2">
            <a:extLst>
              <a:ext uri="{FF2B5EF4-FFF2-40B4-BE49-F238E27FC236}">
                <a16:creationId xmlns:a16="http://schemas.microsoft.com/office/drawing/2014/main" id="{2BF9E622-E023-3954-5BA2-44F65B76C2BF}"/>
              </a:ext>
            </a:extLst>
          </p:cNvPr>
          <p:cNvSpPr>
            <a:spLocks noGrp="1"/>
          </p:cNvSpPr>
          <p:nvPr>
            <p:ph type="pic" sz="quarter" idx="29" hasCustomPrompt="1"/>
          </p:nvPr>
        </p:nvSpPr>
        <p:spPr>
          <a:xfrm>
            <a:off x="7426246" y="5111118"/>
            <a:ext cx="1294537" cy="892514"/>
          </a:xfrm>
        </p:spPr>
        <p:txBody>
          <a:bodyPr anchor="t" anchorCtr="1"/>
          <a:lstStyle>
            <a:lvl1pPr marL="0" indent="0" algn="l">
              <a:buNone/>
              <a:defRPr/>
            </a:lvl1pPr>
          </a:lstStyle>
          <a:p>
            <a:r>
              <a:rPr lang="fr-FR"/>
              <a:t>Insert an image</a:t>
            </a:r>
          </a:p>
        </p:txBody>
      </p:sp>
      <p:sp>
        <p:nvSpPr>
          <p:cNvPr id="12" name="Picture Placeholder 2">
            <a:extLst>
              <a:ext uri="{FF2B5EF4-FFF2-40B4-BE49-F238E27FC236}">
                <a16:creationId xmlns:a16="http://schemas.microsoft.com/office/drawing/2014/main" id="{88AC3CC5-0EEF-54E2-145E-157F281AB731}"/>
              </a:ext>
            </a:extLst>
          </p:cNvPr>
          <p:cNvSpPr>
            <a:spLocks noGrp="1"/>
          </p:cNvSpPr>
          <p:nvPr>
            <p:ph type="pic" sz="quarter" idx="30" hasCustomPrompt="1"/>
          </p:nvPr>
        </p:nvSpPr>
        <p:spPr>
          <a:xfrm>
            <a:off x="5449029" y="5111118"/>
            <a:ext cx="1294537" cy="892514"/>
          </a:xfrm>
        </p:spPr>
        <p:txBody>
          <a:bodyPr anchor="t" anchorCtr="1"/>
          <a:lstStyle>
            <a:lvl1pPr marL="0" indent="0" algn="l">
              <a:buNone/>
              <a:defRPr/>
            </a:lvl1pPr>
          </a:lstStyle>
          <a:p>
            <a:r>
              <a:rPr lang="fr-FR"/>
              <a:t>Insert an image</a:t>
            </a:r>
          </a:p>
        </p:txBody>
      </p:sp>
      <p:sp>
        <p:nvSpPr>
          <p:cNvPr id="13" name="Picture Placeholder 2">
            <a:extLst>
              <a:ext uri="{FF2B5EF4-FFF2-40B4-BE49-F238E27FC236}">
                <a16:creationId xmlns:a16="http://schemas.microsoft.com/office/drawing/2014/main" id="{B0733384-062A-F528-81DE-D1D49E2BA46E}"/>
              </a:ext>
            </a:extLst>
          </p:cNvPr>
          <p:cNvSpPr>
            <a:spLocks noGrp="1"/>
          </p:cNvSpPr>
          <p:nvPr>
            <p:ph type="pic" sz="quarter" idx="31" hasCustomPrompt="1"/>
          </p:nvPr>
        </p:nvSpPr>
        <p:spPr>
          <a:xfrm>
            <a:off x="3471812" y="5111118"/>
            <a:ext cx="1294537" cy="892514"/>
          </a:xfrm>
        </p:spPr>
        <p:txBody>
          <a:bodyPr anchor="t" anchorCtr="1"/>
          <a:lstStyle>
            <a:lvl1pPr marL="0" indent="0" algn="l">
              <a:buNone/>
              <a:defRPr/>
            </a:lvl1pPr>
          </a:lstStyle>
          <a:p>
            <a:r>
              <a:rPr lang="fr-FR"/>
              <a:t>Insert an image</a:t>
            </a:r>
          </a:p>
        </p:txBody>
      </p:sp>
      <p:sp>
        <p:nvSpPr>
          <p:cNvPr id="14" name="Espace réservé du texte 2">
            <a:extLst>
              <a:ext uri="{FF2B5EF4-FFF2-40B4-BE49-F238E27FC236}">
                <a16:creationId xmlns:a16="http://schemas.microsoft.com/office/drawing/2014/main" id="{D2EA7643-A356-52D5-BAEB-1C956758A5D3}"/>
              </a:ext>
            </a:extLst>
          </p:cNvPr>
          <p:cNvSpPr>
            <a:spLocks noGrp="1"/>
          </p:cNvSpPr>
          <p:nvPr>
            <p:ph type="body" sz="quarter" idx="32" hasCustomPrompt="1"/>
          </p:nvPr>
        </p:nvSpPr>
        <p:spPr>
          <a:xfrm>
            <a:off x="1494594" y="4612767"/>
            <a:ext cx="9203406" cy="270354"/>
          </a:xfrm>
        </p:spPr>
        <p:txBody>
          <a:bodyPr>
            <a:normAutofit/>
          </a:bodyPr>
          <a:lstStyle>
            <a:lvl1pPr marL="0" indent="0" algn="ctr">
              <a:buNone/>
              <a:defRPr sz="1200">
                <a:solidFill>
                  <a:schemeClr val="bg1"/>
                </a:solidFill>
                <a:latin typeface="Poppins Light" panose="00000400000000000000" pitchFamily="2" charset="0"/>
                <a:cs typeface="Poppins Light" panose="00000400000000000000" pitchFamily="2" charset="0"/>
              </a:defRPr>
            </a:lvl1pPr>
          </a:lstStyle>
          <a:p>
            <a:pPr lvl="0"/>
            <a:r>
              <a:rPr lang="fr-FR"/>
              <a:t>SUBTITLE</a:t>
            </a:r>
          </a:p>
        </p:txBody>
      </p:sp>
      <p:sp>
        <p:nvSpPr>
          <p:cNvPr id="2" name="Espace réservé de la date 11">
            <a:extLst>
              <a:ext uri="{FF2B5EF4-FFF2-40B4-BE49-F238E27FC236}">
                <a16:creationId xmlns:a16="http://schemas.microsoft.com/office/drawing/2014/main" id="{6D4E1C47-0A13-5CB3-E252-353AA998B293}"/>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Tree>
    <p:extLst>
      <p:ext uri="{BB962C8B-B14F-4D97-AF65-F5344CB8AC3E}">
        <p14:creationId xmlns:p14="http://schemas.microsoft.com/office/powerpoint/2010/main" val="16035642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2" name="Shape 58">
            <a:extLst>
              <a:ext uri="{FF2B5EF4-FFF2-40B4-BE49-F238E27FC236}">
                <a16:creationId xmlns:a16="http://schemas.microsoft.com/office/drawing/2014/main" id="{45329555-1B4B-40AF-05DE-D2433B17E1EC}"/>
              </a:ext>
            </a:extLst>
          </p:cNvPr>
          <p:cNvSpPr>
            <a:spLocks/>
          </p:cNvSpPr>
          <p:nvPr userDrawn="1"/>
        </p:nvSpPr>
        <p:spPr bwMode="auto">
          <a:xfrm rot="2700000">
            <a:off x="4803527" y="1541396"/>
            <a:ext cx="966663" cy="2164655"/>
          </a:xfrm>
          <a:custGeom>
            <a:avLst/>
            <a:gdLst>
              <a:gd name="T0" fmla="*/ 2147483646 w 21589"/>
              <a:gd name="T1" fmla="*/ 2147483646 h 21587"/>
              <a:gd name="T2" fmla="*/ 2147483646 w 21589"/>
              <a:gd name="T3" fmla="*/ 2147483646 h 21587"/>
              <a:gd name="T4" fmla="*/ 2147483646 w 21589"/>
              <a:gd name="T5" fmla="*/ 2147483646 h 21587"/>
              <a:gd name="T6" fmla="*/ 2147483646 w 21589"/>
              <a:gd name="T7" fmla="*/ 2147483646 h 21587"/>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89" h="21587" extrusionOk="0">
                <a:moveTo>
                  <a:pt x="21529" y="5022"/>
                </a:moveTo>
                <a:lnTo>
                  <a:pt x="10888" y="161"/>
                </a:lnTo>
                <a:cubicBezTo>
                  <a:pt x="10615" y="59"/>
                  <a:pt x="10271" y="3"/>
                  <a:pt x="9915" y="0"/>
                </a:cubicBezTo>
                <a:cubicBezTo>
                  <a:pt x="9544" y="-2"/>
                  <a:pt x="9184" y="55"/>
                  <a:pt x="8898" y="161"/>
                </a:cubicBezTo>
                <a:cubicBezTo>
                  <a:pt x="3150" y="3107"/>
                  <a:pt x="-11" y="6885"/>
                  <a:pt x="0" y="10793"/>
                </a:cubicBezTo>
                <a:cubicBezTo>
                  <a:pt x="12" y="14687"/>
                  <a:pt x="3171" y="18448"/>
                  <a:pt x="8898" y="21383"/>
                </a:cubicBezTo>
                <a:cubicBezTo>
                  <a:pt x="9232" y="21525"/>
                  <a:pt x="9683" y="21598"/>
                  <a:pt x="10142" y="21586"/>
                </a:cubicBezTo>
                <a:cubicBezTo>
                  <a:pt x="10533" y="21576"/>
                  <a:pt x="10902" y="21504"/>
                  <a:pt x="11186" y="21383"/>
                </a:cubicBezTo>
                <a:lnTo>
                  <a:pt x="21589" y="16736"/>
                </a:lnTo>
                <a:lnTo>
                  <a:pt x="21529" y="5022"/>
                </a:lnTo>
                <a:close/>
              </a:path>
            </a:pathLst>
          </a:custGeom>
          <a:solidFill>
            <a:schemeClr val="accent4"/>
          </a:solidFill>
          <a:ln>
            <a:noFill/>
          </a:ln>
        </p:spPr>
        <p:txBody>
          <a:bodyPr lIns="25400" tIns="25400" rIns="25400" bIns="25400" anchor="ctr"/>
          <a:lstStyle/>
          <a:p>
            <a:endParaRPr lang="en-US" sz="900">
              <a:latin typeface="Lato Light" panose="020F0302020204030203" pitchFamily="34" charset="77"/>
            </a:endParaRPr>
          </a:p>
        </p:txBody>
      </p:sp>
      <p:sp>
        <p:nvSpPr>
          <p:cNvPr id="3" name="Shape 59">
            <a:extLst>
              <a:ext uri="{FF2B5EF4-FFF2-40B4-BE49-F238E27FC236}">
                <a16:creationId xmlns:a16="http://schemas.microsoft.com/office/drawing/2014/main" id="{E50F0BD7-775C-EB2E-0BE6-FC3FB2B0F966}"/>
              </a:ext>
            </a:extLst>
          </p:cNvPr>
          <p:cNvSpPr>
            <a:spLocks/>
          </p:cNvSpPr>
          <p:nvPr userDrawn="1"/>
        </p:nvSpPr>
        <p:spPr bwMode="auto">
          <a:xfrm rot="2700000">
            <a:off x="4200836" y="3749742"/>
            <a:ext cx="2169211" cy="976072"/>
          </a:xfrm>
          <a:custGeom>
            <a:avLst/>
            <a:gdLst>
              <a:gd name="T0" fmla="*/ 2147483646 w 21593"/>
              <a:gd name="T1" fmla="*/ 2147483646 h 21352"/>
              <a:gd name="T2" fmla="*/ 2147483646 w 21593"/>
              <a:gd name="T3" fmla="*/ 2147483646 h 21352"/>
              <a:gd name="T4" fmla="*/ 2147483646 w 21593"/>
              <a:gd name="T5" fmla="*/ 2147483646 h 21352"/>
              <a:gd name="T6" fmla="*/ 2147483646 w 21593"/>
              <a:gd name="T7" fmla="*/ 2147483646 h 21352"/>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93" h="21352" extrusionOk="0">
                <a:moveTo>
                  <a:pt x="5055" y="0"/>
                </a:moveTo>
                <a:lnTo>
                  <a:pt x="226" y="10396"/>
                </a:lnTo>
                <a:cubicBezTo>
                  <a:pt x="83" y="10674"/>
                  <a:pt x="1" y="11072"/>
                  <a:pt x="0" y="11492"/>
                </a:cubicBezTo>
                <a:cubicBezTo>
                  <a:pt x="-1" y="11888"/>
                  <a:pt x="71" y="12267"/>
                  <a:pt x="200" y="12544"/>
                </a:cubicBezTo>
                <a:cubicBezTo>
                  <a:pt x="3251" y="18457"/>
                  <a:pt x="7210" y="21600"/>
                  <a:pt x="11275" y="21336"/>
                </a:cubicBezTo>
                <a:cubicBezTo>
                  <a:pt x="15009" y="21094"/>
                  <a:pt x="18587" y="17984"/>
                  <a:pt x="21386" y="12544"/>
                </a:cubicBezTo>
                <a:cubicBezTo>
                  <a:pt x="21511" y="12312"/>
                  <a:pt x="21586" y="11974"/>
                  <a:pt x="21592" y="11614"/>
                </a:cubicBezTo>
                <a:cubicBezTo>
                  <a:pt x="21599" y="11219"/>
                  <a:pt x="21523" y="10840"/>
                  <a:pt x="21386" y="10585"/>
                </a:cubicBezTo>
                <a:lnTo>
                  <a:pt x="16577" y="11"/>
                </a:lnTo>
                <a:lnTo>
                  <a:pt x="5055" y="0"/>
                </a:lnTo>
                <a:close/>
              </a:path>
            </a:pathLst>
          </a:custGeom>
          <a:solidFill>
            <a:schemeClr val="accent3"/>
          </a:solidFill>
          <a:ln>
            <a:noFill/>
          </a:ln>
        </p:spPr>
        <p:txBody>
          <a:bodyPr lIns="25400" tIns="25400" rIns="25400" bIns="25400" anchor="ctr"/>
          <a:lstStyle/>
          <a:p>
            <a:endParaRPr lang="en-US" sz="900">
              <a:latin typeface="Lato Light" panose="020F0302020204030203" pitchFamily="34" charset="77"/>
            </a:endParaRPr>
          </a:p>
        </p:txBody>
      </p:sp>
      <p:sp>
        <p:nvSpPr>
          <p:cNvPr id="4" name="Shape 60">
            <a:extLst>
              <a:ext uri="{FF2B5EF4-FFF2-40B4-BE49-F238E27FC236}">
                <a16:creationId xmlns:a16="http://schemas.microsoft.com/office/drawing/2014/main" id="{4BE6CC9C-9DE6-2E5C-8899-6119FBBF019F}"/>
              </a:ext>
            </a:extLst>
          </p:cNvPr>
          <p:cNvSpPr>
            <a:spLocks/>
          </p:cNvSpPr>
          <p:nvPr userDrawn="1"/>
        </p:nvSpPr>
        <p:spPr bwMode="auto">
          <a:xfrm rot="2700000">
            <a:off x="5813926" y="2132186"/>
            <a:ext cx="2169211" cy="976072"/>
          </a:xfrm>
          <a:custGeom>
            <a:avLst/>
            <a:gdLst>
              <a:gd name="T0" fmla="*/ 2147483646 w 21593"/>
              <a:gd name="T1" fmla="*/ 2147483646 h 21352"/>
              <a:gd name="T2" fmla="*/ 2147483646 w 21593"/>
              <a:gd name="T3" fmla="*/ 2147483646 h 21352"/>
              <a:gd name="T4" fmla="*/ 2147483646 w 21593"/>
              <a:gd name="T5" fmla="*/ 2147483646 h 21352"/>
              <a:gd name="T6" fmla="*/ 2147483646 w 21593"/>
              <a:gd name="T7" fmla="*/ 2147483646 h 21352"/>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93" h="21352" extrusionOk="0">
                <a:moveTo>
                  <a:pt x="5055" y="21352"/>
                </a:moveTo>
                <a:lnTo>
                  <a:pt x="226" y="10956"/>
                </a:lnTo>
                <a:cubicBezTo>
                  <a:pt x="83" y="10678"/>
                  <a:pt x="1" y="10280"/>
                  <a:pt x="0" y="9860"/>
                </a:cubicBezTo>
                <a:cubicBezTo>
                  <a:pt x="-1" y="9464"/>
                  <a:pt x="71" y="9085"/>
                  <a:pt x="200" y="8808"/>
                </a:cubicBezTo>
                <a:cubicBezTo>
                  <a:pt x="3251" y="2895"/>
                  <a:pt x="7210" y="-248"/>
                  <a:pt x="11275" y="16"/>
                </a:cubicBezTo>
                <a:cubicBezTo>
                  <a:pt x="15009" y="258"/>
                  <a:pt x="18587" y="3368"/>
                  <a:pt x="21386" y="8808"/>
                </a:cubicBezTo>
                <a:cubicBezTo>
                  <a:pt x="21511" y="9040"/>
                  <a:pt x="21586" y="9378"/>
                  <a:pt x="21592" y="9738"/>
                </a:cubicBezTo>
                <a:cubicBezTo>
                  <a:pt x="21599" y="10133"/>
                  <a:pt x="21523" y="10512"/>
                  <a:pt x="21386" y="10767"/>
                </a:cubicBezTo>
                <a:lnTo>
                  <a:pt x="16577" y="21341"/>
                </a:lnTo>
                <a:lnTo>
                  <a:pt x="5055" y="21352"/>
                </a:lnTo>
                <a:close/>
              </a:path>
            </a:pathLst>
          </a:custGeom>
          <a:solidFill>
            <a:schemeClr val="accent1"/>
          </a:solidFill>
          <a:ln>
            <a:noFill/>
          </a:ln>
        </p:spPr>
        <p:txBody>
          <a:bodyPr lIns="25400" tIns="25400" rIns="25400" bIns="25400" anchor="ctr"/>
          <a:lstStyle/>
          <a:p>
            <a:endParaRPr lang="en-US" sz="900">
              <a:latin typeface="Lato Light" panose="020F0302020204030203" pitchFamily="34" charset="77"/>
            </a:endParaRPr>
          </a:p>
        </p:txBody>
      </p:sp>
      <p:sp>
        <p:nvSpPr>
          <p:cNvPr id="5" name="Shape 61">
            <a:extLst>
              <a:ext uri="{FF2B5EF4-FFF2-40B4-BE49-F238E27FC236}">
                <a16:creationId xmlns:a16="http://schemas.microsoft.com/office/drawing/2014/main" id="{25434CB3-2D42-8089-F354-CB59084BB02C}"/>
              </a:ext>
            </a:extLst>
          </p:cNvPr>
          <p:cNvSpPr>
            <a:spLocks/>
          </p:cNvSpPr>
          <p:nvPr userDrawn="1"/>
        </p:nvSpPr>
        <p:spPr bwMode="auto">
          <a:xfrm rot="2700000">
            <a:off x="6420687" y="3161095"/>
            <a:ext cx="966663" cy="2164655"/>
          </a:xfrm>
          <a:custGeom>
            <a:avLst/>
            <a:gdLst>
              <a:gd name="T0" fmla="*/ 2147483646 w 21589"/>
              <a:gd name="T1" fmla="*/ 2147483646 h 21587"/>
              <a:gd name="T2" fmla="*/ 2147483646 w 21589"/>
              <a:gd name="T3" fmla="*/ 2147483646 h 21587"/>
              <a:gd name="T4" fmla="*/ 2147483646 w 21589"/>
              <a:gd name="T5" fmla="*/ 2147483646 h 21587"/>
              <a:gd name="T6" fmla="*/ 2147483646 w 21589"/>
              <a:gd name="T7" fmla="*/ 2147483646 h 21587"/>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589" h="21587" extrusionOk="0">
                <a:moveTo>
                  <a:pt x="60" y="5022"/>
                </a:moveTo>
                <a:lnTo>
                  <a:pt x="10701" y="161"/>
                </a:lnTo>
                <a:cubicBezTo>
                  <a:pt x="10974" y="59"/>
                  <a:pt x="11318" y="3"/>
                  <a:pt x="11674" y="0"/>
                </a:cubicBezTo>
                <a:cubicBezTo>
                  <a:pt x="12045" y="-2"/>
                  <a:pt x="12405" y="55"/>
                  <a:pt x="12691" y="161"/>
                </a:cubicBezTo>
                <a:cubicBezTo>
                  <a:pt x="18439" y="3107"/>
                  <a:pt x="21600" y="6885"/>
                  <a:pt x="21589" y="10793"/>
                </a:cubicBezTo>
                <a:cubicBezTo>
                  <a:pt x="21577" y="14687"/>
                  <a:pt x="18418" y="18448"/>
                  <a:pt x="12691" y="21383"/>
                </a:cubicBezTo>
                <a:cubicBezTo>
                  <a:pt x="12357" y="21525"/>
                  <a:pt x="11906" y="21598"/>
                  <a:pt x="11447" y="21586"/>
                </a:cubicBezTo>
                <a:cubicBezTo>
                  <a:pt x="11056" y="21576"/>
                  <a:pt x="10687" y="21504"/>
                  <a:pt x="10403" y="21383"/>
                </a:cubicBezTo>
                <a:lnTo>
                  <a:pt x="0" y="16736"/>
                </a:lnTo>
                <a:lnTo>
                  <a:pt x="60" y="5022"/>
                </a:lnTo>
                <a:close/>
              </a:path>
            </a:pathLst>
          </a:custGeom>
          <a:solidFill>
            <a:schemeClr val="accent2"/>
          </a:solidFill>
          <a:ln>
            <a:noFill/>
          </a:ln>
        </p:spPr>
        <p:txBody>
          <a:bodyPr lIns="25400" tIns="25400" rIns="25400" bIns="25400" anchor="ctr"/>
          <a:lstStyle/>
          <a:p>
            <a:endParaRPr lang="en-US" sz="900">
              <a:latin typeface="Lato Light" panose="020F0302020204030203" pitchFamily="34" charset="77"/>
            </a:endParaRPr>
          </a:p>
        </p:txBody>
      </p:sp>
      <p:sp>
        <p:nvSpPr>
          <p:cNvPr id="34" name="Espace réservé pour une image  2">
            <a:extLst>
              <a:ext uri="{FF2B5EF4-FFF2-40B4-BE49-F238E27FC236}">
                <a16:creationId xmlns:a16="http://schemas.microsoft.com/office/drawing/2014/main" id="{04797946-1973-203D-6F50-1E2A4E2B9E84}"/>
              </a:ext>
            </a:extLst>
          </p:cNvPr>
          <p:cNvSpPr>
            <a:spLocks noGrp="1"/>
          </p:cNvSpPr>
          <p:nvPr>
            <p:ph type="pic" sz="quarter" idx="23" hasCustomPrompt="1"/>
          </p:nvPr>
        </p:nvSpPr>
        <p:spPr>
          <a:xfrm>
            <a:off x="5034793" y="2371723"/>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5" name="Espace réservé pour une image  2">
            <a:extLst>
              <a:ext uri="{FF2B5EF4-FFF2-40B4-BE49-F238E27FC236}">
                <a16:creationId xmlns:a16="http://schemas.microsoft.com/office/drawing/2014/main" id="{151ABD75-8A58-270C-A884-36BAA6528DF7}"/>
              </a:ext>
            </a:extLst>
          </p:cNvPr>
          <p:cNvSpPr>
            <a:spLocks noGrp="1"/>
          </p:cNvSpPr>
          <p:nvPr>
            <p:ph type="pic" sz="quarter" idx="24" hasCustomPrompt="1"/>
          </p:nvPr>
        </p:nvSpPr>
        <p:spPr>
          <a:xfrm>
            <a:off x="6646466" y="2368222"/>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6" name="Espace réservé pour une image  2">
            <a:extLst>
              <a:ext uri="{FF2B5EF4-FFF2-40B4-BE49-F238E27FC236}">
                <a16:creationId xmlns:a16="http://schemas.microsoft.com/office/drawing/2014/main" id="{C1AC02C4-E483-5E28-8397-6F0B21276F4F}"/>
              </a:ext>
            </a:extLst>
          </p:cNvPr>
          <p:cNvSpPr>
            <a:spLocks noGrp="1"/>
          </p:cNvSpPr>
          <p:nvPr>
            <p:ph type="pic" sz="quarter" idx="25" hasCustomPrompt="1"/>
          </p:nvPr>
        </p:nvSpPr>
        <p:spPr>
          <a:xfrm>
            <a:off x="6651953" y="3991422"/>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B15AA948-0710-A64C-BEC3-B741F6B2F2E1}"/>
              </a:ext>
            </a:extLst>
          </p:cNvPr>
          <p:cNvSpPr>
            <a:spLocks noGrp="1"/>
          </p:cNvSpPr>
          <p:nvPr>
            <p:ph type="pic" sz="quarter" idx="26" hasCustomPrompt="1"/>
          </p:nvPr>
        </p:nvSpPr>
        <p:spPr>
          <a:xfrm>
            <a:off x="5033376" y="3985778"/>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8" name="Espace réservé du texte 2">
            <a:extLst>
              <a:ext uri="{FF2B5EF4-FFF2-40B4-BE49-F238E27FC236}">
                <a16:creationId xmlns:a16="http://schemas.microsoft.com/office/drawing/2014/main" id="{0FC4275B-4F5D-14CF-0863-D1F0EFF32CFD}"/>
              </a:ext>
            </a:extLst>
          </p:cNvPr>
          <p:cNvSpPr>
            <a:spLocks noGrp="1"/>
          </p:cNvSpPr>
          <p:nvPr>
            <p:ph type="body" sz="quarter" idx="22" hasCustomPrompt="1"/>
          </p:nvPr>
        </p:nvSpPr>
        <p:spPr>
          <a:xfrm>
            <a:off x="7846292" y="2078227"/>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9" name="Espace réservé du texte 4">
            <a:extLst>
              <a:ext uri="{FF2B5EF4-FFF2-40B4-BE49-F238E27FC236}">
                <a16:creationId xmlns:a16="http://schemas.microsoft.com/office/drawing/2014/main" id="{96DBF5B0-4926-A9D8-0D8A-062E3DB9062A}"/>
              </a:ext>
            </a:extLst>
          </p:cNvPr>
          <p:cNvSpPr>
            <a:spLocks noGrp="1"/>
          </p:cNvSpPr>
          <p:nvPr>
            <p:ph type="body" sz="quarter" idx="27" hasCustomPrompt="1"/>
          </p:nvPr>
        </p:nvSpPr>
        <p:spPr>
          <a:xfrm>
            <a:off x="7768872" y="2402227"/>
            <a:ext cx="3392083"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0" name="Espace réservé du texte 2">
            <a:extLst>
              <a:ext uri="{FF2B5EF4-FFF2-40B4-BE49-F238E27FC236}">
                <a16:creationId xmlns:a16="http://schemas.microsoft.com/office/drawing/2014/main" id="{06AF1DFB-75E5-BC81-05E7-0FE728FEB821}"/>
              </a:ext>
            </a:extLst>
          </p:cNvPr>
          <p:cNvSpPr>
            <a:spLocks noGrp="1"/>
          </p:cNvSpPr>
          <p:nvPr>
            <p:ph type="body" sz="quarter" idx="28" hasCustomPrompt="1"/>
          </p:nvPr>
        </p:nvSpPr>
        <p:spPr>
          <a:xfrm>
            <a:off x="7846292" y="4030353"/>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1" name="Espace réservé du texte 4">
            <a:extLst>
              <a:ext uri="{FF2B5EF4-FFF2-40B4-BE49-F238E27FC236}">
                <a16:creationId xmlns:a16="http://schemas.microsoft.com/office/drawing/2014/main" id="{6A4B1C94-E5B0-ACE4-BF1B-F3D151740CD7}"/>
              </a:ext>
            </a:extLst>
          </p:cNvPr>
          <p:cNvSpPr>
            <a:spLocks noGrp="1"/>
          </p:cNvSpPr>
          <p:nvPr>
            <p:ph type="body" sz="quarter" idx="29" hasCustomPrompt="1"/>
          </p:nvPr>
        </p:nvSpPr>
        <p:spPr>
          <a:xfrm>
            <a:off x="7768872" y="4354353"/>
            <a:ext cx="3392083"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2" name="Espace réservé du texte 2">
            <a:extLst>
              <a:ext uri="{FF2B5EF4-FFF2-40B4-BE49-F238E27FC236}">
                <a16:creationId xmlns:a16="http://schemas.microsoft.com/office/drawing/2014/main" id="{6FCA3F60-296C-BE94-DC99-20326C4E9705}"/>
              </a:ext>
            </a:extLst>
          </p:cNvPr>
          <p:cNvSpPr>
            <a:spLocks noGrp="1"/>
          </p:cNvSpPr>
          <p:nvPr>
            <p:ph type="body" sz="quarter" idx="30" hasCustomPrompt="1"/>
          </p:nvPr>
        </p:nvSpPr>
        <p:spPr>
          <a:xfrm>
            <a:off x="1031045" y="4032997"/>
            <a:ext cx="3314663"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3" name="Espace réservé du texte 4">
            <a:extLst>
              <a:ext uri="{FF2B5EF4-FFF2-40B4-BE49-F238E27FC236}">
                <a16:creationId xmlns:a16="http://schemas.microsoft.com/office/drawing/2014/main" id="{BB1E6621-03DD-0540-84C3-A591055CFB49}"/>
              </a:ext>
            </a:extLst>
          </p:cNvPr>
          <p:cNvSpPr>
            <a:spLocks noGrp="1"/>
          </p:cNvSpPr>
          <p:nvPr>
            <p:ph type="body" sz="quarter" idx="31" hasCustomPrompt="1"/>
          </p:nvPr>
        </p:nvSpPr>
        <p:spPr>
          <a:xfrm>
            <a:off x="1031045" y="4356997"/>
            <a:ext cx="3392083"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4" name="Espace réservé du texte 2">
            <a:extLst>
              <a:ext uri="{FF2B5EF4-FFF2-40B4-BE49-F238E27FC236}">
                <a16:creationId xmlns:a16="http://schemas.microsoft.com/office/drawing/2014/main" id="{DAF9FF44-CFC5-DC9A-CF61-1F3922F89245}"/>
              </a:ext>
            </a:extLst>
          </p:cNvPr>
          <p:cNvSpPr>
            <a:spLocks noGrp="1"/>
          </p:cNvSpPr>
          <p:nvPr>
            <p:ph type="body" sz="quarter" idx="32" hasCustomPrompt="1"/>
          </p:nvPr>
        </p:nvSpPr>
        <p:spPr>
          <a:xfrm>
            <a:off x="1029844" y="2078227"/>
            <a:ext cx="3314663"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45" name="Espace réservé du texte 4">
            <a:extLst>
              <a:ext uri="{FF2B5EF4-FFF2-40B4-BE49-F238E27FC236}">
                <a16:creationId xmlns:a16="http://schemas.microsoft.com/office/drawing/2014/main" id="{71C3BC66-5587-7884-9B6A-0E7F0C2860CF}"/>
              </a:ext>
            </a:extLst>
          </p:cNvPr>
          <p:cNvSpPr>
            <a:spLocks noGrp="1"/>
          </p:cNvSpPr>
          <p:nvPr>
            <p:ph type="body" sz="quarter" idx="33" hasCustomPrompt="1"/>
          </p:nvPr>
        </p:nvSpPr>
        <p:spPr>
          <a:xfrm>
            <a:off x="1029844" y="2402227"/>
            <a:ext cx="3392083"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36923976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7" name="Freeform 720">
            <a:extLst>
              <a:ext uri="{FF2B5EF4-FFF2-40B4-BE49-F238E27FC236}">
                <a16:creationId xmlns:a16="http://schemas.microsoft.com/office/drawing/2014/main" id="{4A692C00-3266-E687-D944-BC1A2AF03764}"/>
              </a:ext>
            </a:extLst>
          </p:cNvPr>
          <p:cNvSpPr>
            <a:spLocks noChangeArrowheads="1"/>
          </p:cNvSpPr>
          <p:nvPr userDrawn="1"/>
        </p:nvSpPr>
        <p:spPr bwMode="auto">
          <a:xfrm>
            <a:off x="4354998" y="1897953"/>
            <a:ext cx="3467716" cy="3466810"/>
          </a:xfrm>
          <a:custGeom>
            <a:avLst/>
            <a:gdLst>
              <a:gd name="T0" fmla="*/ 557 w 1115"/>
              <a:gd name="T1" fmla="*/ 1114 h 1115"/>
              <a:gd name="T2" fmla="*/ 0 w 1115"/>
              <a:gd name="T3" fmla="*/ 557 h 1115"/>
              <a:gd name="T4" fmla="*/ 557 w 1115"/>
              <a:gd name="T5" fmla="*/ 0 h 1115"/>
              <a:gd name="T6" fmla="*/ 1114 w 1115"/>
              <a:gd name="T7" fmla="*/ 557 h 1115"/>
              <a:gd name="T8" fmla="*/ 1114 w 1115"/>
              <a:gd name="T9" fmla="*/ 557 h 1115"/>
              <a:gd name="T10" fmla="*/ 557 w 1115"/>
              <a:gd name="T11" fmla="*/ 1114 h 1115"/>
              <a:gd name="T12" fmla="*/ 557 w 1115"/>
              <a:gd name="T13" fmla="*/ 44 h 1115"/>
              <a:gd name="T14" fmla="*/ 44 w 1115"/>
              <a:gd name="T15" fmla="*/ 557 h 1115"/>
              <a:gd name="T16" fmla="*/ 557 w 1115"/>
              <a:gd name="T17" fmla="*/ 1069 h 1115"/>
              <a:gd name="T18" fmla="*/ 1069 w 1115"/>
              <a:gd name="T19" fmla="*/ 557 h 1115"/>
              <a:gd name="T20" fmla="*/ 557 w 1115"/>
              <a:gd name="T21" fmla="*/ 44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5" h="1115">
                <a:moveTo>
                  <a:pt x="557" y="1114"/>
                </a:moveTo>
                <a:cubicBezTo>
                  <a:pt x="249" y="1114"/>
                  <a:pt x="0" y="865"/>
                  <a:pt x="0" y="557"/>
                </a:cubicBezTo>
                <a:cubicBezTo>
                  <a:pt x="0" y="250"/>
                  <a:pt x="250" y="0"/>
                  <a:pt x="557" y="0"/>
                </a:cubicBezTo>
                <a:cubicBezTo>
                  <a:pt x="865" y="0"/>
                  <a:pt x="1114" y="249"/>
                  <a:pt x="1114" y="557"/>
                </a:cubicBezTo>
                <a:lnTo>
                  <a:pt x="1114" y="557"/>
                </a:lnTo>
                <a:cubicBezTo>
                  <a:pt x="1113" y="864"/>
                  <a:pt x="864" y="1114"/>
                  <a:pt x="557" y="1114"/>
                </a:cubicBezTo>
                <a:close/>
                <a:moveTo>
                  <a:pt x="557" y="44"/>
                </a:moveTo>
                <a:cubicBezTo>
                  <a:pt x="274" y="44"/>
                  <a:pt x="44" y="274"/>
                  <a:pt x="44" y="557"/>
                </a:cubicBezTo>
                <a:cubicBezTo>
                  <a:pt x="44" y="840"/>
                  <a:pt x="274" y="1069"/>
                  <a:pt x="557" y="1069"/>
                </a:cubicBezTo>
                <a:cubicBezTo>
                  <a:pt x="840" y="1069"/>
                  <a:pt x="1069" y="840"/>
                  <a:pt x="1069" y="557"/>
                </a:cubicBezTo>
                <a:cubicBezTo>
                  <a:pt x="1069" y="274"/>
                  <a:pt x="840" y="44"/>
                  <a:pt x="557" y="44"/>
                </a:cubicBezTo>
                <a:close/>
              </a:path>
            </a:pathLst>
          </a:custGeom>
          <a:solidFill>
            <a:schemeClr val="accent4"/>
          </a:solidFill>
          <a:ln>
            <a:noFill/>
          </a:ln>
          <a:effectLst/>
        </p:spPr>
        <p:txBody>
          <a:bodyPr wrap="none" anchor="ctr"/>
          <a:lstStyle/>
          <a:p>
            <a:endParaRPr lang="en-US" sz="900"/>
          </a:p>
        </p:txBody>
      </p:sp>
      <p:sp>
        <p:nvSpPr>
          <p:cNvPr id="9" name="Oval 74">
            <a:extLst>
              <a:ext uri="{FF2B5EF4-FFF2-40B4-BE49-F238E27FC236}">
                <a16:creationId xmlns:a16="http://schemas.microsoft.com/office/drawing/2014/main" id="{127E6D9C-EA6A-AE76-6DA4-6F43E4DEE80A}"/>
              </a:ext>
            </a:extLst>
          </p:cNvPr>
          <p:cNvSpPr/>
          <p:nvPr/>
        </p:nvSpPr>
        <p:spPr>
          <a:xfrm>
            <a:off x="4745026" y="1932052"/>
            <a:ext cx="725609" cy="7254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22" name="Oval 75">
            <a:extLst>
              <a:ext uri="{FF2B5EF4-FFF2-40B4-BE49-F238E27FC236}">
                <a16:creationId xmlns:a16="http://schemas.microsoft.com/office/drawing/2014/main" id="{509DD4B7-A6BC-C32C-017E-ACA37DEB7407}"/>
              </a:ext>
            </a:extLst>
          </p:cNvPr>
          <p:cNvSpPr/>
          <p:nvPr/>
        </p:nvSpPr>
        <p:spPr>
          <a:xfrm>
            <a:off x="4082474" y="3275011"/>
            <a:ext cx="725609" cy="7254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29" name="Oval 76">
            <a:extLst>
              <a:ext uri="{FF2B5EF4-FFF2-40B4-BE49-F238E27FC236}">
                <a16:creationId xmlns:a16="http://schemas.microsoft.com/office/drawing/2014/main" id="{67C395E4-9513-67BD-F469-F489C281EA1B}"/>
              </a:ext>
            </a:extLst>
          </p:cNvPr>
          <p:cNvSpPr/>
          <p:nvPr userDrawn="1"/>
        </p:nvSpPr>
        <p:spPr>
          <a:xfrm>
            <a:off x="4745026" y="4552983"/>
            <a:ext cx="725609" cy="7254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39" name="Oval 120">
            <a:extLst>
              <a:ext uri="{FF2B5EF4-FFF2-40B4-BE49-F238E27FC236}">
                <a16:creationId xmlns:a16="http://schemas.microsoft.com/office/drawing/2014/main" id="{05F8664B-C8BF-2472-A313-5594DD7EB59D}"/>
              </a:ext>
            </a:extLst>
          </p:cNvPr>
          <p:cNvSpPr/>
          <p:nvPr/>
        </p:nvSpPr>
        <p:spPr>
          <a:xfrm>
            <a:off x="7411830" y="3275011"/>
            <a:ext cx="725609" cy="7254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46" name="Oval 127">
            <a:extLst>
              <a:ext uri="{FF2B5EF4-FFF2-40B4-BE49-F238E27FC236}">
                <a16:creationId xmlns:a16="http://schemas.microsoft.com/office/drawing/2014/main" id="{CA5782BC-803A-DCE9-802F-86EF17C9AF49}"/>
              </a:ext>
            </a:extLst>
          </p:cNvPr>
          <p:cNvSpPr/>
          <p:nvPr/>
        </p:nvSpPr>
        <p:spPr>
          <a:xfrm>
            <a:off x="6693931" y="1932052"/>
            <a:ext cx="725609" cy="7254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51" name="Oval 132">
            <a:extLst>
              <a:ext uri="{FF2B5EF4-FFF2-40B4-BE49-F238E27FC236}">
                <a16:creationId xmlns:a16="http://schemas.microsoft.com/office/drawing/2014/main" id="{6FE01CB7-4C35-5784-1CA2-E2CDC8FFE44A}"/>
              </a:ext>
            </a:extLst>
          </p:cNvPr>
          <p:cNvSpPr/>
          <p:nvPr/>
        </p:nvSpPr>
        <p:spPr>
          <a:xfrm>
            <a:off x="6693931" y="4552983"/>
            <a:ext cx="725609" cy="7254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Lato" panose="020F0502020204030203" pitchFamily="34" charset="0"/>
              <a:ea typeface="Lato" panose="020F0502020204030203" pitchFamily="34" charset="0"/>
              <a:cs typeface="Lato" panose="020F0502020204030203" pitchFamily="34" charset="0"/>
            </a:endParaRPr>
          </a:p>
        </p:txBody>
      </p:sp>
      <p:sp>
        <p:nvSpPr>
          <p:cNvPr id="79" name="Espace réservé du texte 2">
            <a:extLst>
              <a:ext uri="{FF2B5EF4-FFF2-40B4-BE49-F238E27FC236}">
                <a16:creationId xmlns:a16="http://schemas.microsoft.com/office/drawing/2014/main" id="{7DC7FB2A-A9EC-E081-97B9-98D46ACF0F54}"/>
              </a:ext>
            </a:extLst>
          </p:cNvPr>
          <p:cNvSpPr>
            <a:spLocks noGrp="1"/>
          </p:cNvSpPr>
          <p:nvPr userDrawn="1">
            <p:ph type="body" sz="quarter" idx="22" hasCustomPrompt="1"/>
          </p:nvPr>
        </p:nvSpPr>
        <p:spPr>
          <a:xfrm>
            <a:off x="7670759" y="1855550"/>
            <a:ext cx="3467716" cy="324000"/>
          </a:xfrm>
        </p:spPr>
        <p:txBody>
          <a:bodyPr>
            <a:normAutofit/>
          </a:bodyPr>
          <a:lstStyle>
            <a:lvl1pPr marL="0" indent="0">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0" name="Espace réservé du texte 4">
            <a:extLst>
              <a:ext uri="{FF2B5EF4-FFF2-40B4-BE49-F238E27FC236}">
                <a16:creationId xmlns:a16="http://schemas.microsoft.com/office/drawing/2014/main" id="{DCCEB2A6-E65D-E733-96D9-4E41DA0D0A4C}"/>
              </a:ext>
            </a:extLst>
          </p:cNvPr>
          <p:cNvSpPr>
            <a:spLocks noGrp="1"/>
          </p:cNvSpPr>
          <p:nvPr userDrawn="1">
            <p:ph type="body" sz="quarter" idx="27" hasCustomPrompt="1"/>
          </p:nvPr>
        </p:nvSpPr>
        <p:spPr>
          <a:xfrm>
            <a:off x="7656471" y="2178715"/>
            <a:ext cx="3467716" cy="635400"/>
          </a:xfrm>
        </p:spPr>
        <p:txBody>
          <a:bodyPr anchor="t">
            <a:normAutofit/>
          </a:bodyPr>
          <a:lstStyle>
            <a:lvl1pPr marL="0" indent="0" algn="l">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3" name="Espace réservé du texte 2">
            <a:extLst>
              <a:ext uri="{FF2B5EF4-FFF2-40B4-BE49-F238E27FC236}">
                <a16:creationId xmlns:a16="http://schemas.microsoft.com/office/drawing/2014/main" id="{DA94FC43-AC1C-1BC5-54EC-C1CF76816B99}"/>
              </a:ext>
            </a:extLst>
          </p:cNvPr>
          <p:cNvSpPr>
            <a:spLocks noGrp="1"/>
          </p:cNvSpPr>
          <p:nvPr userDrawn="1">
            <p:ph type="body" sz="quarter" idx="28" hasCustomPrompt="1"/>
          </p:nvPr>
        </p:nvSpPr>
        <p:spPr>
          <a:xfrm>
            <a:off x="8330296" y="3227113"/>
            <a:ext cx="3467716" cy="324000"/>
          </a:xfrm>
        </p:spPr>
        <p:txBody>
          <a:bodyPr>
            <a:normAutofit/>
          </a:bodyPr>
          <a:lstStyle>
            <a:lvl1pPr marL="0" indent="0">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84" name="Espace réservé du texte 4">
            <a:extLst>
              <a:ext uri="{FF2B5EF4-FFF2-40B4-BE49-F238E27FC236}">
                <a16:creationId xmlns:a16="http://schemas.microsoft.com/office/drawing/2014/main" id="{BAE3A9C6-FB73-FE31-8EE4-D7349E8FE8AC}"/>
              </a:ext>
            </a:extLst>
          </p:cNvPr>
          <p:cNvSpPr>
            <a:spLocks noGrp="1"/>
          </p:cNvSpPr>
          <p:nvPr userDrawn="1">
            <p:ph type="body" sz="quarter" idx="29" hasCustomPrompt="1"/>
          </p:nvPr>
        </p:nvSpPr>
        <p:spPr>
          <a:xfrm>
            <a:off x="8316009" y="3550278"/>
            <a:ext cx="3467716" cy="635400"/>
          </a:xfrm>
        </p:spPr>
        <p:txBody>
          <a:bodyPr anchor="t">
            <a:normAutofit/>
          </a:bodyPr>
          <a:lstStyle>
            <a:lvl1pPr marL="0" indent="0" algn="l">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2">
            <a:extLst>
              <a:ext uri="{FF2B5EF4-FFF2-40B4-BE49-F238E27FC236}">
                <a16:creationId xmlns:a16="http://schemas.microsoft.com/office/drawing/2014/main" id="{3E601FA4-38AE-D19F-0CEA-9323DE3A87D6}"/>
              </a:ext>
            </a:extLst>
          </p:cNvPr>
          <p:cNvSpPr>
            <a:spLocks noGrp="1"/>
          </p:cNvSpPr>
          <p:nvPr userDrawn="1">
            <p:ph type="body" sz="quarter" idx="30" hasCustomPrompt="1"/>
          </p:nvPr>
        </p:nvSpPr>
        <p:spPr>
          <a:xfrm>
            <a:off x="7685047" y="4553916"/>
            <a:ext cx="3467716" cy="324000"/>
          </a:xfrm>
        </p:spPr>
        <p:txBody>
          <a:bodyPr>
            <a:normAutofit/>
          </a:bodyPr>
          <a:lstStyle>
            <a:lvl1pPr marL="0" indent="0">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Six</a:t>
            </a:r>
          </a:p>
        </p:txBody>
      </p:sp>
      <p:sp>
        <p:nvSpPr>
          <p:cNvPr id="86" name="Espace réservé du texte 4">
            <a:extLst>
              <a:ext uri="{FF2B5EF4-FFF2-40B4-BE49-F238E27FC236}">
                <a16:creationId xmlns:a16="http://schemas.microsoft.com/office/drawing/2014/main" id="{66A6AFD2-9C24-067F-17FE-D91ABE7DEEC4}"/>
              </a:ext>
            </a:extLst>
          </p:cNvPr>
          <p:cNvSpPr>
            <a:spLocks noGrp="1"/>
          </p:cNvSpPr>
          <p:nvPr userDrawn="1">
            <p:ph type="body" sz="quarter" idx="31" hasCustomPrompt="1"/>
          </p:nvPr>
        </p:nvSpPr>
        <p:spPr>
          <a:xfrm>
            <a:off x="7670759" y="4877081"/>
            <a:ext cx="3467716" cy="635400"/>
          </a:xfrm>
        </p:spPr>
        <p:txBody>
          <a:bodyPr anchor="t">
            <a:normAutofit/>
          </a:bodyPr>
          <a:lstStyle>
            <a:lvl1pPr marL="0" indent="0" algn="l">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7" name="Espace réservé du texte 2">
            <a:extLst>
              <a:ext uri="{FF2B5EF4-FFF2-40B4-BE49-F238E27FC236}">
                <a16:creationId xmlns:a16="http://schemas.microsoft.com/office/drawing/2014/main" id="{C54F0F5E-77E8-122E-DB55-6D607ACA4866}"/>
              </a:ext>
            </a:extLst>
          </p:cNvPr>
          <p:cNvSpPr>
            <a:spLocks noGrp="1"/>
          </p:cNvSpPr>
          <p:nvPr userDrawn="1">
            <p:ph type="body" sz="quarter" idx="32" hasCustomPrompt="1"/>
          </p:nvPr>
        </p:nvSpPr>
        <p:spPr>
          <a:xfrm>
            <a:off x="983531" y="4534955"/>
            <a:ext cx="3467716" cy="324000"/>
          </a:xfrm>
        </p:spPr>
        <p:txBody>
          <a:bodyPr>
            <a:normAutofit/>
          </a:bodyPr>
          <a:lstStyle>
            <a:lvl1pPr marL="0" indent="0" algn="r">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Five</a:t>
            </a:r>
          </a:p>
        </p:txBody>
      </p:sp>
      <p:sp>
        <p:nvSpPr>
          <p:cNvPr id="88" name="Espace réservé du texte 4">
            <a:extLst>
              <a:ext uri="{FF2B5EF4-FFF2-40B4-BE49-F238E27FC236}">
                <a16:creationId xmlns:a16="http://schemas.microsoft.com/office/drawing/2014/main" id="{C8A88F22-6290-8AA4-5E7A-148E121CA65B}"/>
              </a:ext>
            </a:extLst>
          </p:cNvPr>
          <p:cNvSpPr>
            <a:spLocks noGrp="1"/>
          </p:cNvSpPr>
          <p:nvPr userDrawn="1">
            <p:ph type="body" sz="quarter" idx="33" hasCustomPrompt="1"/>
          </p:nvPr>
        </p:nvSpPr>
        <p:spPr>
          <a:xfrm>
            <a:off x="969243" y="4858120"/>
            <a:ext cx="3467716" cy="635400"/>
          </a:xfrm>
        </p:spPr>
        <p:txBody>
          <a:bodyPr anchor="t">
            <a:normAutofit/>
          </a:bodyPr>
          <a:lstStyle>
            <a:lvl1pPr marL="0" indent="0" algn="r">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9" name="Espace réservé du texte 2">
            <a:extLst>
              <a:ext uri="{FF2B5EF4-FFF2-40B4-BE49-F238E27FC236}">
                <a16:creationId xmlns:a16="http://schemas.microsoft.com/office/drawing/2014/main" id="{1BD9DD83-8BAA-E3DF-B375-19C08576DF49}"/>
              </a:ext>
            </a:extLst>
          </p:cNvPr>
          <p:cNvSpPr>
            <a:spLocks noGrp="1"/>
          </p:cNvSpPr>
          <p:nvPr userDrawn="1">
            <p:ph type="body" sz="quarter" idx="34" hasCustomPrompt="1"/>
          </p:nvPr>
        </p:nvSpPr>
        <p:spPr>
          <a:xfrm>
            <a:off x="382399" y="3231248"/>
            <a:ext cx="3467716" cy="324000"/>
          </a:xfrm>
        </p:spPr>
        <p:txBody>
          <a:bodyPr>
            <a:normAutofit/>
          </a:bodyPr>
          <a:lstStyle>
            <a:lvl1pPr marL="0" indent="0" algn="r">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90" name="Espace réservé du texte 4">
            <a:extLst>
              <a:ext uri="{FF2B5EF4-FFF2-40B4-BE49-F238E27FC236}">
                <a16:creationId xmlns:a16="http://schemas.microsoft.com/office/drawing/2014/main" id="{CE8AE390-09CD-3C04-DF59-E3FA9A27835E}"/>
              </a:ext>
            </a:extLst>
          </p:cNvPr>
          <p:cNvSpPr>
            <a:spLocks noGrp="1"/>
          </p:cNvSpPr>
          <p:nvPr userDrawn="1">
            <p:ph type="body" sz="quarter" idx="35" hasCustomPrompt="1"/>
          </p:nvPr>
        </p:nvSpPr>
        <p:spPr>
          <a:xfrm>
            <a:off x="368111" y="3554413"/>
            <a:ext cx="3467716" cy="635400"/>
          </a:xfrm>
        </p:spPr>
        <p:txBody>
          <a:bodyPr anchor="t">
            <a:normAutofit/>
          </a:bodyPr>
          <a:lstStyle>
            <a:lvl1pPr marL="0" indent="0" algn="r">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91" name="Espace réservé du texte 2">
            <a:extLst>
              <a:ext uri="{FF2B5EF4-FFF2-40B4-BE49-F238E27FC236}">
                <a16:creationId xmlns:a16="http://schemas.microsoft.com/office/drawing/2014/main" id="{75DAEFF8-78DE-1F71-661B-F04E60635EEF}"/>
              </a:ext>
            </a:extLst>
          </p:cNvPr>
          <p:cNvSpPr>
            <a:spLocks noGrp="1"/>
          </p:cNvSpPr>
          <p:nvPr userDrawn="1">
            <p:ph type="body" sz="quarter" idx="36" hasCustomPrompt="1"/>
          </p:nvPr>
        </p:nvSpPr>
        <p:spPr>
          <a:xfrm>
            <a:off x="1024869" y="1853037"/>
            <a:ext cx="3467716" cy="324000"/>
          </a:xfrm>
        </p:spPr>
        <p:txBody>
          <a:bodyPr>
            <a:normAutofit/>
          </a:bodyPr>
          <a:lstStyle>
            <a:lvl1pPr marL="0" indent="0" algn="r">
              <a:buNone/>
              <a:defRPr sz="1800" b="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92" name="Espace réservé du texte 4">
            <a:extLst>
              <a:ext uri="{FF2B5EF4-FFF2-40B4-BE49-F238E27FC236}">
                <a16:creationId xmlns:a16="http://schemas.microsoft.com/office/drawing/2014/main" id="{830F8BDE-EAE5-4441-ABB0-2BB0EC087DE2}"/>
              </a:ext>
            </a:extLst>
          </p:cNvPr>
          <p:cNvSpPr>
            <a:spLocks noGrp="1"/>
          </p:cNvSpPr>
          <p:nvPr userDrawn="1">
            <p:ph type="body" sz="quarter" idx="37" hasCustomPrompt="1"/>
          </p:nvPr>
        </p:nvSpPr>
        <p:spPr>
          <a:xfrm>
            <a:off x="1010581" y="2176203"/>
            <a:ext cx="3467716" cy="635400"/>
          </a:xfrm>
        </p:spPr>
        <p:txBody>
          <a:bodyPr anchor="t">
            <a:normAutofit/>
          </a:bodyPr>
          <a:lstStyle>
            <a:lvl1pPr marL="0" indent="0" algn="r">
              <a:buNone/>
              <a:defRPr sz="1400" b="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95" name="Espace réservé pour une image  2">
            <a:extLst>
              <a:ext uri="{FF2B5EF4-FFF2-40B4-BE49-F238E27FC236}">
                <a16:creationId xmlns:a16="http://schemas.microsoft.com/office/drawing/2014/main" id="{9EF28673-0128-89ED-3F1F-E8A690BE142F}"/>
              </a:ext>
            </a:extLst>
          </p:cNvPr>
          <p:cNvSpPr>
            <a:spLocks noGrp="1"/>
          </p:cNvSpPr>
          <p:nvPr userDrawn="1">
            <p:ph type="pic" sz="quarter" idx="23" hasCustomPrompt="1"/>
          </p:nvPr>
        </p:nvSpPr>
        <p:spPr>
          <a:xfrm>
            <a:off x="4882772" y="2056331"/>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96" name="Espace réservé pour une image  2">
            <a:extLst>
              <a:ext uri="{FF2B5EF4-FFF2-40B4-BE49-F238E27FC236}">
                <a16:creationId xmlns:a16="http://schemas.microsoft.com/office/drawing/2014/main" id="{1FFCA1FE-E376-BD01-C081-E0D94ABBC790}"/>
              </a:ext>
            </a:extLst>
          </p:cNvPr>
          <p:cNvSpPr>
            <a:spLocks noGrp="1"/>
          </p:cNvSpPr>
          <p:nvPr>
            <p:ph type="pic" sz="quarter" idx="38" hasCustomPrompt="1"/>
          </p:nvPr>
        </p:nvSpPr>
        <p:spPr>
          <a:xfrm>
            <a:off x="6831677" y="2069762"/>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97" name="Espace réservé pour une image  2">
            <a:extLst>
              <a:ext uri="{FF2B5EF4-FFF2-40B4-BE49-F238E27FC236}">
                <a16:creationId xmlns:a16="http://schemas.microsoft.com/office/drawing/2014/main" id="{B60DE466-8FCD-554A-FA32-DA9D0F5845C1}"/>
              </a:ext>
            </a:extLst>
          </p:cNvPr>
          <p:cNvSpPr>
            <a:spLocks noGrp="1"/>
          </p:cNvSpPr>
          <p:nvPr>
            <p:ph type="pic" sz="quarter" idx="39" hasCustomPrompt="1"/>
          </p:nvPr>
        </p:nvSpPr>
        <p:spPr>
          <a:xfrm>
            <a:off x="7549576" y="3412721"/>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98" name="Espace réservé pour une image  2">
            <a:extLst>
              <a:ext uri="{FF2B5EF4-FFF2-40B4-BE49-F238E27FC236}">
                <a16:creationId xmlns:a16="http://schemas.microsoft.com/office/drawing/2014/main" id="{87893C7D-872D-E6F8-2C1E-488C9FD018B3}"/>
              </a:ext>
            </a:extLst>
          </p:cNvPr>
          <p:cNvSpPr>
            <a:spLocks noGrp="1"/>
          </p:cNvSpPr>
          <p:nvPr>
            <p:ph type="pic" sz="quarter" idx="40" hasCustomPrompt="1"/>
          </p:nvPr>
        </p:nvSpPr>
        <p:spPr>
          <a:xfrm>
            <a:off x="6831677" y="4690693"/>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99" name="Espace réservé pour une image  2">
            <a:extLst>
              <a:ext uri="{FF2B5EF4-FFF2-40B4-BE49-F238E27FC236}">
                <a16:creationId xmlns:a16="http://schemas.microsoft.com/office/drawing/2014/main" id="{12BD3F64-1AB0-CA4F-BDAD-87935E75EDF0}"/>
              </a:ext>
            </a:extLst>
          </p:cNvPr>
          <p:cNvSpPr>
            <a:spLocks noGrp="1"/>
          </p:cNvSpPr>
          <p:nvPr>
            <p:ph type="pic" sz="quarter" idx="41" hasCustomPrompt="1"/>
          </p:nvPr>
        </p:nvSpPr>
        <p:spPr>
          <a:xfrm>
            <a:off x="4882772" y="4690693"/>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100" name="Espace réservé pour une image  2">
            <a:extLst>
              <a:ext uri="{FF2B5EF4-FFF2-40B4-BE49-F238E27FC236}">
                <a16:creationId xmlns:a16="http://schemas.microsoft.com/office/drawing/2014/main" id="{1E215BE0-E2A3-AE66-F4EF-8F9B9C629C32}"/>
              </a:ext>
            </a:extLst>
          </p:cNvPr>
          <p:cNvSpPr>
            <a:spLocks noGrp="1"/>
          </p:cNvSpPr>
          <p:nvPr>
            <p:ph type="pic" sz="quarter" idx="42" hasCustomPrompt="1"/>
          </p:nvPr>
        </p:nvSpPr>
        <p:spPr>
          <a:xfrm>
            <a:off x="4220220" y="3412721"/>
            <a:ext cx="450117" cy="45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Tree>
    <p:extLst>
      <p:ext uri="{BB962C8B-B14F-4D97-AF65-F5344CB8AC3E}">
        <p14:creationId xmlns:p14="http://schemas.microsoft.com/office/powerpoint/2010/main" val="384380702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4" name="Freeform 19">
            <a:extLst>
              <a:ext uri="{FF2B5EF4-FFF2-40B4-BE49-F238E27FC236}">
                <a16:creationId xmlns:a16="http://schemas.microsoft.com/office/drawing/2014/main" id="{7FD2614C-6601-98E7-0568-CA8F743DA2DE}"/>
              </a:ext>
            </a:extLst>
          </p:cNvPr>
          <p:cNvSpPr>
            <a:spLocks/>
          </p:cNvSpPr>
          <p:nvPr/>
        </p:nvSpPr>
        <p:spPr bwMode="auto">
          <a:xfrm>
            <a:off x="4167641" y="1848711"/>
            <a:ext cx="2894702" cy="1840999"/>
          </a:xfrm>
          <a:custGeom>
            <a:avLst/>
            <a:gdLst>
              <a:gd name="T0" fmla="*/ 408 w 3473"/>
              <a:gd name="T1" fmla="*/ 2199 h 2209"/>
              <a:gd name="T2" fmla="*/ 471 w 3473"/>
              <a:gd name="T3" fmla="*/ 2155 h 2209"/>
              <a:gd name="T4" fmla="*/ 489 w 3473"/>
              <a:gd name="T5" fmla="*/ 2096 h 2209"/>
              <a:gd name="T6" fmla="*/ 478 w 3473"/>
              <a:gd name="T7" fmla="*/ 2026 h 2209"/>
              <a:gd name="T8" fmla="*/ 457 w 3473"/>
              <a:gd name="T9" fmla="*/ 1923 h 2209"/>
              <a:gd name="T10" fmla="*/ 465 w 3473"/>
              <a:gd name="T11" fmla="*/ 1837 h 2209"/>
              <a:gd name="T12" fmla="*/ 517 w 3473"/>
              <a:gd name="T13" fmla="*/ 1751 h 2209"/>
              <a:gd name="T14" fmla="*/ 583 w 3473"/>
              <a:gd name="T15" fmla="*/ 1707 h 2209"/>
              <a:gd name="T16" fmla="*/ 661 w 3473"/>
              <a:gd name="T17" fmla="*/ 1692 h 2209"/>
              <a:gd name="T18" fmla="*/ 759 w 3473"/>
              <a:gd name="T19" fmla="*/ 1717 h 2209"/>
              <a:gd name="T20" fmla="*/ 832 w 3473"/>
              <a:gd name="T21" fmla="*/ 1783 h 2209"/>
              <a:gd name="T22" fmla="*/ 865 w 3473"/>
              <a:gd name="T23" fmla="*/ 1877 h 2209"/>
              <a:gd name="T24" fmla="*/ 859 w 3473"/>
              <a:gd name="T25" fmla="*/ 1970 h 2209"/>
              <a:gd name="T26" fmla="*/ 838 w 3473"/>
              <a:gd name="T27" fmla="*/ 2046 h 2209"/>
              <a:gd name="T28" fmla="*/ 836 w 3473"/>
              <a:gd name="T29" fmla="*/ 2128 h 2209"/>
              <a:gd name="T30" fmla="*/ 870 w 3473"/>
              <a:gd name="T31" fmla="*/ 2178 h 2209"/>
              <a:gd name="T32" fmla="*/ 948 w 3473"/>
              <a:gd name="T33" fmla="*/ 2208 h 2209"/>
              <a:gd name="T34" fmla="*/ 1323 w 3473"/>
              <a:gd name="T35" fmla="*/ 2154 h 2209"/>
              <a:gd name="T36" fmla="*/ 1345 w 3473"/>
              <a:gd name="T37" fmla="*/ 2013 h 2209"/>
              <a:gd name="T38" fmla="*/ 1390 w 3473"/>
              <a:gd name="T39" fmla="*/ 1876 h 2209"/>
              <a:gd name="T40" fmla="*/ 1443 w 3473"/>
              <a:gd name="T41" fmla="*/ 1770 h 2209"/>
              <a:gd name="T42" fmla="*/ 1579 w 3473"/>
              <a:gd name="T43" fmla="*/ 1589 h 2209"/>
              <a:gd name="T44" fmla="*/ 1751 w 3473"/>
              <a:gd name="T45" fmla="*/ 1453 h 2209"/>
              <a:gd name="T46" fmla="*/ 1948 w 3473"/>
              <a:gd name="T47" fmla="*/ 1363 h 2209"/>
              <a:gd name="T48" fmla="*/ 2158 w 3473"/>
              <a:gd name="T49" fmla="*/ 1323 h 2209"/>
              <a:gd name="T50" fmla="*/ 2376 w 3473"/>
              <a:gd name="T51" fmla="*/ 1333 h 2209"/>
              <a:gd name="T52" fmla="*/ 2588 w 3473"/>
              <a:gd name="T53" fmla="*/ 1396 h 2209"/>
              <a:gd name="T54" fmla="*/ 2860 w 3473"/>
              <a:gd name="T55" fmla="*/ 1114 h 2209"/>
              <a:gd name="T56" fmla="*/ 2932 w 3473"/>
              <a:gd name="T57" fmla="*/ 1057 h 2209"/>
              <a:gd name="T58" fmla="*/ 3000 w 3473"/>
              <a:gd name="T59" fmla="*/ 1051 h 2209"/>
              <a:gd name="T60" fmla="*/ 3081 w 3473"/>
              <a:gd name="T61" fmla="*/ 1098 h 2209"/>
              <a:gd name="T62" fmla="*/ 3135 w 3473"/>
              <a:gd name="T63" fmla="*/ 1152 h 2209"/>
              <a:gd name="T64" fmla="*/ 3208 w 3473"/>
              <a:gd name="T65" fmla="*/ 1203 h 2209"/>
              <a:gd name="T66" fmla="*/ 3298 w 3473"/>
              <a:gd name="T67" fmla="*/ 1218 h 2209"/>
              <a:gd name="T68" fmla="*/ 3384 w 3473"/>
              <a:gd name="T69" fmla="*/ 1191 h 2209"/>
              <a:gd name="T70" fmla="*/ 3449 w 3473"/>
              <a:gd name="T71" fmla="*/ 1125 h 2209"/>
              <a:gd name="T72" fmla="*/ 3472 w 3473"/>
              <a:gd name="T73" fmla="*/ 1057 h 2209"/>
              <a:gd name="T74" fmla="*/ 3467 w 3473"/>
              <a:gd name="T75" fmla="*/ 983 h 2209"/>
              <a:gd name="T76" fmla="*/ 3423 w 3473"/>
              <a:gd name="T77" fmla="*/ 903 h 2209"/>
              <a:gd name="T78" fmla="*/ 3358 w 3473"/>
              <a:gd name="T79" fmla="*/ 857 h 2209"/>
              <a:gd name="T80" fmla="*/ 3262 w 3473"/>
              <a:gd name="T81" fmla="*/ 825 h 2209"/>
              <a:gd name="T82" fmla="*/ 3188 w 3473"/>
              <a:gd name="T83" fmla="*/ 797 h 2209"/>
              <a:gd name="T84" fmla="*/ 3142 w 3473"/>
              <a:gd name="T85" fmla="*/ 746 h 2209"/>
              <a:gd name="T86" fmla="*/ 3134 w 3473"/>
              <a:gd name="T87" fmla="*/ 658 h 2209"/>
              <a:gd name="T88" fmla="*/ 3334 w 3473"/>
              <a:gd name="T89" fmla="*/ 296 h 2209"/>
              <a:gd name="T90" fmla="*/ 3081 w 3473"/>
              <a:gd name="T91" fmla="*/ 170 h 2209"/>
              <a:gd name="T92" fmla="*/ 2818 w 3473"/>
              <a:gd name="T93" fmla="*/ 80 h 2209"/>
              <a:gd name="T94" fmla="*/ 2552 w 3473"/>
              <a:gd name="T95" fmla="*/ 24 h 2209"/>
              <a:gd name="T96" fmla="*/ 2284 w 3473"/>
              <a:gd name="T97" fmla="*/ 0 h 2209"/>
              <a:gd name="T98" fmla="*/ 2016 w 3473"/>
              <a:gd name="T99" fmla="*/ 10 h 2209"/>
              <a:gd name="T100" fmla="*/ 1754 w 3473"/>
              <a:gd name="T101" fmla="*/ 50 h 2209"/>
              <a:gd name="T102" fmla="*/ 1498 w 3473"/>
              <a:gd name="T103" fmla="*/ 121 h 2209"/>
              <a:gd name="T104" fmla="*/ 1251 w 3473"/>
              <a:gd name="T105" fmla="*/ 223 h 2209"/>
              <a:gd name="T106" fmla="*/ 1018 w 3473"/>
              <a:gd name="T107" fmla="*/ 355 h 2209"/>
              <a:gd name="T108" fmla="*/ 800 w 3473"/>
              <a:gd name="T109" fmla="*/ 514 h 2209"/>
              <a:gd name="T110" fmla="*/ 601 w 3473"/>
              <a:gd name="T111" fmla="*/ 701 h 2209"/>
              <a:gd name="T112" fmla="*/ 425 w 3473"/>
              <a:gd name="T113" fmla="*/ 916 h 2209"/>
              <a:gd name="T114" fmla="*/ 300 w 3473"/>
              <a:gd name="T115" fmla="*/ 1107 h 2209"/>
              <a:gd name="T116" fmla="*/ 143 w 3473"/>
              <a:gd name="T117" fmla="*/ 1439 h 2209"/>
              <a:gd name="T118" fmla="*/ 43 w 3473"/>
              <a:gd name="T119" fmla="*/ 1785 h 2209"/>
              <a:gd name="T120" fmla="*/ 1 w 3473"/>
              <a:gd name="T121" fmla="*/ 2135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73" h="2209">
                <a:moveTo>
                  <a:pt x="353" y="2207"/>
                </a:moveTo>
                <a:lnTo>
                  <a:pt x="353" y="2207"/>
                </a:lnTo>
                <a:lnTo>
                  <a:pt x="373" y="2207"/>
                </a:lnTo>
                <a:lnTo>
                  <a:pt x="391" y="2204"/>
                </a:lnTo>
                <a:lnTo>
                  <a:pt x="408" y="2199"/>
                </a:lnTo>
                <a:lnTo>
                  <a:pt x="424" y="2194"/>
                </a:lnTo>
                <a:lnTo>
                  <a:pt x="438" y="2186"/>
                </a:lnTo>
                <a:lnTo>
                  <a:pt x="449" y="2176"/>
                </a:lnTo>
                <a:lnTo>
                  <a:pt x="461" y="2166"/>
                </a:lnTo>
                <a:lnTo>
                  <a:pt x="471" y="2155"/>
                </a:lnTo>
                <a:lnTo>
                  <a:pt x="471" y="2155"/>
                </a:lnTo>
                <a:lnTo>
                  <a:pt x="478" y="2141"/>
                </a:lnTo>
                <a:lnTo>
                  <a:pt x="484" y="2126"/>
                </a:lnTo>
                <a:lnTo>
                  <a:pt x="488" y="2112"/>
                </a:lnTo>
                <a:lnTo>
                  <a:pt x="489" y="2096"/>
                </a:lnTo>
                <a:lnTo>
                  <a:pt x="489" y="2079"/>
                </a:lnTo>
                <a:lnTo>
                  <a:pt x="488" y="2062"/>
                </a:lnTo>
                <a:lnTo>
                  <a:pt x="484" y="2045"/>
                </a:lnTo>
                <a:lnTo>
                  <a:pt x="478" y="2026"/>
                </a:lnTo>
                <a:lnTo>
                  <a:pt x="478" y="2026"/>
                </a:lnTo>
                <a:lnTo>
                  <a:pt x="474" y="2016"/>
                </a:lnTo>
                <a:lnTo>
                  <a:pt x="467" y="1987"/>
                </a:lnTo>
                <a:lnTo>
                  <a:pt x="462" y="1969"/>
                </a:lnTo>
                <a:lnTo>
                  <a:pt x="459" y="1947"/>
                </a:lnTo>
                <a:lnTo>
                  <a:pt x="457" y="1923"/>
                </a:lnTo>
                <a:lnTo>
                  <a:pt x="457" y="1896"/>
                </a:lnTo>
                <a:lnTo>
                  <a:pt x="457" y="1896"/>
                </a:lnTo>
                <a:lnTo>
                  <a:pt x="457" y="1876"/>
                </a:lnTo>
                <a:lnTo>
                  <a:pt x="459" y="1856"/>
                </a:lnTo>
                <a:lnTo>
                  <a:pt x="465" y="1837"/>
                </a:lnTo>
                <a:lnTo>
                  <a:pt x="472" y="1818"/>
                </a:lnTo>
                <a:lnTo>
                  <a:pt x="481" y="1800"/>
                </a:lnTo>
                <a:lnTo>
                  <a:pt x="491" y="1783"/>
                </a:lnTo>
                <a:lnTo>
                  <a:pt x="502" y="1767"/>
                </a:lnTo>
                <a:lnTo>
                  <a:pt x="517" y="1751"/>
                </a:lnTo>
                <a:lnTo>
                  <a:pt x="517" y="1751"/>
                </a:lnTo>
                <a:lnTo>
                  <a:pt x="531" y="1738"/>
                </a:lnTo>
                <a:lnTo>
                  <a:pt x="548" y="1725"/>
                </a:lnTo>
                <a:lnTo>
                  <a:pt x="565" y="1715"/>
                </a:lnTo>
                <a:lnTo>
                  <a:pt x="583" y="1707"/>
                </a:lnTo>
                <a:lnTo>
                  <a:pt x="601" y="1701"/>
                </a:lnTo>
                <a:lnTo>
                  <a:pt x="621" y="1695"/>
                </a:lnTo>
                <a:lnTo>
                  <a:pt x="641" y="1692"/>
                </a:lnTo>
                <a:lnTo>
                  <a:pt x="661" y="1692"/>
                </a:lnTo>
                <a:lnTo>
                  <a:pt x="661" y="1692"/>
                </a:lnTo>
                <a:lnTo>
                  <a:pt x="683" y="1692"/>
                </a:lnTo>
                <a:lnTo>
                  <a:pt x="703" y="1697"/>
                </a:lnTo>
                <a:lnTo>
                  <a:pt x="723" y="1701"/>
                </a:lnTo>
                <a:lnTo>
                  <a:pt x="742" y="1708"/>
                </a:lnTo>
                <a:lnTo>
                  <a:pt x="759" y="1717"/>
                </a:lnTo>
                <a:lnTo>
                  <a:pt x="776" y="1727"/>
                </a:lnTo>
                <a:lnTo>
                  <a:pt x="792" y="1740"/>
                </a:lnTo>
                <a:lnTo>
                  <a:pt x="806" y="1753"/>
                </a:lnTo>
                <a:lnTo>
                  <a:pt x="820" y="1767"/>
                </a:lnTo>
                <a:lnTo>
                  <a:pt x="832" y="1783"/>
                </a:lnTo>
                <a:lnTo>
                  <a:pt x="842" y="1800"/>
                </a:lnTo>
                <a:lnTo>
                  <a:pt x="850" y="1818"/>
                </a:lnTo>
                <a:lnTo>
                  <a:pt x="858" y="1837"/>
                </a:lnTo>
                <a:lnTo>
                  <a:pt x="862" y="1856"/>
                </a:lnTo>
                <a:lnTo>
                  <a:pt x="865" y="1877"/>
                </a:lnTo>
                <a:lnTo>
                  <a:pt x="866" y="1897"/>
                </a:lnTo>
                <a:lnTo>
                  <a:pt x="866" y="1897"/>
                </a:lnTo>
                <a:lnTo>
                  <a:pt x="865" y="1924"/>
                </a:lnTo>
                <a:lnTo>
                  <a:pt x="863" y="1949"/>
                </a:lnTo>
                <a:lnTo>
                  <a:pt x="859" y="1970"/>
                </a:lnTo>
                <a:lnTo>
                  <a:pt x="855" y="1989"/>
                </a:lnTo>
                <a:lnTo>
                  <a:pt x="848" y="2016"/>
                </a:lnTo>
                <a:lnTo>
                  <a:pt x="843" y="2028"/>
                </a:lnTo>
                <a:lnTo>
                  <a:pt x="843" y="2028"/>
                </a:lnTo>
                <a:lnTo>
                  <a:pt x="838" y="2046"/>
                </a:lnTo>
                <a:lnTo>
                  <a:pt x="833" y="2063"/>
                </a:lnTo>
                <a:lnTo>
                  <a:pt x="832" y="2081"/>
                </a:lnTo>
                <a:lnTo>
                  <a:pt x="832" y="2096"/>
                </a:lnTo>
                <a:lnTo>
                  <a:pt x="833" y="2113"/>
                </a:lnTo>
                <a:lnTo>
                  <a:pt x="836" y="2128"/>
                </a:lnTo>
                <a:lnTo>
                  <a:pt x="842" y="2142"/>
                </a:lnTo>
                <a:lnTo>
                  <a:pt x="850" y="2155"/>
                </a:lnTo>
                <a:lnTo>
                  <a:pt x="850" y="2155"/>
                </a:lnTo>
                <a:lnTo>
                  <a:pt x="859" y="2168"/>
                </a:lnTo>
                <a:lnTo>
                  <a:pt x="870" y="2178"/>
                </a:lnTo>
                <a:lnTo>
                  <a:pt x="883" y="2186"/>
                </a:lnTo>
                <a:lnTo>
                  <a:pt x="898" y="2195"/>
                </a:lnTo>
                <a:lnTo>
                  <a:pt x="913" y="2201"/>
                </a:lnTo>
                <a:lnTo>
                  <a:pt x="929" y="2205"/>
                </a:lnTo>
                <a:lnTo>
                  <a:pt x="948" y="2208"/>
                </a:lnTo>
                <a:lnTo>
                  <a:pt x="966" y="2208"/>
                </a:lnTo>
                <a:lnTo>
                  <a:pt x="1320" y="2209"/>
                </a:lnTo>
                <a:lnTo>
                  <a:pt x="1320" y="2209"/>
                </a:lnTo>
                <a:lnTo>
                  <a:pt x="1322" y="2181"/>
                </a:lnTo>
                <a:lnTo>
                  <a:pt x="1323" y="2154"/>
                </a:lnTo>
                <a:lnTo>
                  <a:pt x="1326" y="2125"/>
                </a:lnTo>
                <a:lnTo>
                  <a:pt x="1329" y="2098"/>
                </a:lnTo>
                <a:lnTo>
                  <a:pt x="1333" y="2069"/>
                </a:lnTo>
                <a:lnTo>
                  <a:pt x="1339" y="2040"/>
                </a:lnTo>
                <a:lnTo>
                  <a:pt x="1345" y="2013"/>
                </a:lnTo>
                <a:lnTo>
                  <a:pt x="1352" y="1986"/>
                </a:lnTo>
                <a:lnTo>
                  <a:pt x="1360" y="1957"/>
                </a:lnTo>
                <a:lnTo>
                  <a:pt x="1369" y="1930"/>
                </a:lnTo>
                <a:lnTo>
                  <a:pt x="1379" y="1903"/>
                </a:lnTo>
                <a:lnTo>
                  <a:pt x="1390" y="1876"/>
                </a:lnTo>
                <a:lnTo>
                  <a:pt x="1402" y="1848"/>
                </a:lnTo>
                <a:lnTo>
                  <a:pt x="1415" y="1823"/>
                </a:lnTo>
                <a:lnTo>
                  <a:pt x="1428" y="1796"/>
                </a:lnTo>
                <a:lnTo>
                  <a:pt x="1443" y="1770"/>
                </a:lnTo>
                <a:lnTo>
                  <a:pt x="1443" y="1770"/>
                </a:lnTo>
                <a:lnTo>
                  <a:pt x="1466" y="1730"/>
                </a:lnTo>
                <a:lnTo>
                  <a:pt x="1494" y="1692"/>
                </a:lnTo>
                <a:lnTo>
                  <a:pt x="1521" y="1657"/>
                </a:lnTo>
                <a:lnTo>
                  <a:pt x="1549" y="1622"/>
                </a:lnTo>
                <a:lnTo>
                  <a:pt x="1579" y="1589"/>
                </a:lnTo>
                <a:lnTo>
                  <a:pt x="1611" y="1559"/>
                </a:lnTo>
                <a:lnTo>
                  <a:pt x="1645" y="1529"/>
                </a:lnTo>
                <a:lnTo>
                  <a:pt x="1680" y="1502"/>
                </a:lnTo>
                <a:lnTo>
                  <a:pt x="1714" y="1478"/>
                </a:lnTo>
                <a:lnTo>
                  <a:pt x="1751" y="1453"/>
                </a:lnTo>
                <a:lnTo>
                  <a:pt x="1789" y="1432"/>
                </a:lnTo>
                <a:lnTo>
                  <a:pt x="1827" y="1412"/>
                </a:lnTo>
                <a:lnTo>
                  <a:pt x="1866" y="1393"/>
                </a:lnTo>
                <a:lnTo>
                  <a:pt x="1906" y="1377"/>
                </a:lnTo>
                <a:lnTo>
                  <a:pt x="1948" y="1363"/>
                </a:lnTo>
                <a:lnTo>
                  <a:pt x="1989" y="1352"/>
                </a:lnTo>
                <a:lnTo>
                  <a:pt x="2031" y="1342"/>
                </a:lnTo>
                <a:lnTo>
                  <a:pt x="2072" y="1333"/>
                </a:lnTo>
                <a:lnTo>
                  <a:pt x="2115" y="1326"/>
                </a:lnTo>
                <a:lnTo>
                  <a:pt x="2158" y="1323"/>
                </a:lnTo>
                <a:lnTo>
                  <a:pt x="2201" y="1320"/>
                </a:lnTo>
                <a:lnTo>
                  <a:pt x="2245" y="1320"/>
                </a:lnTo>
                <a:lnTo>
                  <a:pt x="2288" y="1321"/>
                </a:lnTo>
                <a:lnTo>
                  <a:pt x="2331" y="1326"/>
                </a:lnTo>
                <a:lnTo>
                  <a:pt x="2376" y="1333"/>
                </a:lnTo>
                <a:lnTo>
                  <a:pt x="2419" y="1342"/>
                </a:lnTo>
                <a:lnTo>
                  <a:pt x="2462" y="1352"/>
                </a:lnTo>
                <a:lnTo>
                  <a:pt x="2505" y="1364"/>
                </a:lnTo>
                <a:lnTo>
                  <a:pt x="2546" y="1379"/>
                </a:lnTo>
                <a:lnTo>
                  <a:pt x="2588" y="1396"/>
                </a:lnTo>
                <a:lnTo>
                  <a:pt x="2629" y="1416"/>
                </a:lnTo>
                <a:lnTo>
                  <a:pt x="2671" y="1437"/>
                </a:lnTo>
                <a:lnTo>
                  <a:pt x="2848" y="1131"/>
                </a:lnTo>
                <a:lnTo>
                  <a:pt x="2848" y="1131"/>
                </a:lnTo>
                <a:lnTo>
                  <a:pt x="2860" y="1114"/>
                </a:lnTo>
                <a:lnTo>
                  <a:pt x="2873" y="1098"/>
                </a:lnTo>
                <a:lnTo>
                  <a:pt x="2886" y="1084"/>
                </a:lnTo>
                <a:lnTo>
                  <a:pt x="2900" y="1072"/>
                </a:lnTo>
                <a:lnTo>
                  <a:pt x="2916" y="1064"/>
                </a:lnTo>
                <a:lnTo>
                  <a:pt x="2932" y="1057"/>
                </a:lnTo>
                <a:lnTo>
                  <a:pt x="2949" y="1051"/>
                </a:lnTo>
                <a:lnTo>
                  <a:pt x="2966" y="1049"/>
                </a:lnTo>
                <a:lnTo>
                  <a:pt x="2966" y="1049"/>
                </a:lnTo>
                <a:lnTo>
                  <a:pt x="2983" y="1048"/>
                </a:lnTo>
                <a:lnTo>
                  <a:pt x="3000" y="1051"/>
                </a:lnTo>
                <a:lnTo>
                  <a:pt x="3018" y="1055"/>
                </a:lnTo>
                <a:lnTo>
                  <a:pt x="3035" y="1062"/>
                </a:lnTo>
                <a:lnTo>
                  <a:pt x="3050" y="1072"/>
                </a:lnTo>
                <a:lnTo>
                  <a:pt x="3066" y="1084"/>
                </a:lnTo>
                <a:lnTo>
                  <a:pt x="3081" y="1098"/>
                </a:lnTo>
                <a:lnTo>
                  <a:pt x="3095" y="1114"/>
                </a:lnTo>
                <a:lnTo>
                  <a:pt x="3095" y="1114"/>
                </a:lnTo>
                <a:lnTo>
                  <a:pt x="3102" y="1121"/>
                </a:lnTo>
                <a:lnTo>
                  <a:pt x="3121" y="1141"/>
                </a:lnTo>
                <a:lnTo>
                  <a:pt x="3135" y="1152"/>
                </a:lnTo>
                <a:lnTo>
                  <a:pt x="3151" y="1167"/>
                </a:lnTo>
                <a:lnTo>
                  <a:pt x="3169" y="1180"/>
                </a:lnTo>
                <a:lnTo>
                  <a:pt x="3191" y="1194"/>
                </a:lnTo>
                <a:lnTo>
                  <a:pt x="3191" y="1194"/>
                </a:lnTo>
                <a:lnTo>
                  <a:pt x="3208" y="1203"/>
                </a:lnTo>
                <a:lnTo>
                  <a:pt x="3227" y="1210"/>
                </a:lnTo>
                <a:lnTo>
                  <a:pt x="3244" y="1214"/>
                </a:lnTo>
                <a:lnTo>
                  <a:pt x="3262" y="1218"/>
                </a:lnTo>
                <a:lnTo>
                  <a:pt x="3280" y="1220"/>
                </a:lnTo>
                <a:lnTo>
                  <a:pt x="3298" y="1218"/>
                </a:lnTo>
                <a:lnTo>
                  <a:pt x="3317" y="1217"/>
                </a:lnTo>
                <a:lnTo>
                  <a:pt x="3334" y="1213"/>
                </a:lnTo>
                <a:lnTo>
                  <a:pt x="3351" y="1207"/>
                </a:lnTo>
                <a:lnTo>
                  <a:pt x="3367" y="1200"/>
                </a:lnTo>
                <a:lnTo>
                  <a:pt x="3384" y="1191"/>
                </a:lnTo>
                <a:lnTo>
                  <a:pt x="3398" y="1181"/>
                </a:lnTo>
                <a:lnTo>
                  <a:pt x="3413" y="1170"/>
                </a:lnTo>
                <a:lnTo>
                  <a:pt x="3426" y="1157"/>
                </a:lnTo>
                <a:lnTo>
                  <a:pt x="3437" y="1142"/>
                </a:lnTo>
                <a:lnTo>
                  <a:pt x="3449" y="1125"/>
                </a:lnTo>
                <a:lnTo>
                  <a:pt x="3449" y="1125"/>
                </a:lnTo>
                <a:lnTo>
                  <a:pt x="3457" y="1110"/>
                </a:lnTo>
                <a:lnTo>
                  <a:pt x="3463" y="1092"/>
                </a:lnTo>
                <a:lnTo>
                  <a:pt x="3469" y="1074"/>
                </a:lnTo>
                <a:lnTo>
                  <a:pt x="3472" y="1057"/>
                </a:lnTo>
                <a:lnTo>
                  <a:pt x="3473" y="1038"/>
                </a:lnTo>
                <a:lnTo>
                  <a:pt x="3473" y="1019"/>
                </a:lnTo>
                <a:lnTo>
                  <a:pt x="3472" y="1002"/>
                </a:lnTo>
                <a:lnTo>
                  <a:pt x="3467" y="983"/>
                </a:lnTo>
                <a:lnTo>
                  <a:pt x="3467" y="983"/>
                </a:lnTo>
                <a:lnTo>
                  <a:pt x="3462" y="965"/>
                </a:lnTo>
                <a:lnTo>
                  <a:pt x="3454" y="949"/>
                </a:lnTo>
                <a:lnTo>
                  <a:pt x="3446" y="932"/>
                </a:lnTo>
                <a:lnTo>
                  <a:pt x="3436" y="918"/>
                </a:lnTo>
                <a:lnTo>
                  <a:pt x="3423" y="903"/>
                </a:lnTo>
                <a:lnTo>
                  <a:pt x="3410" y="890"/>
                </a:lnTo>
                <a:lnTo>
                  <a:pt x="3396" y="879"/>
                </a:lnTo>
                <a:lnTo>
                  <a:pt x="3380" y="869"/>
                </a:lnTo>
                <a:lnTo>
                  <a:pt x="3380" y="869"/>
                </a:lnTo>
                <a:lnTo>
                  <a:pt x="3358" y="857"/>
                </a:lnTo>
                <a:lnTo>
                  <a:pt x="3337" y="847"/>
                </a:lnTo>
                <a:lnTo>
                  <a:pt x="3317" y="840"/>
                </a:lnTo>
                <a:lnTo>
                  <a:pt x="3300" y="833"/>
                </a:lnTo>
                <a:lnTo>
                  <a:pt x="3272" y="827"/>
                </a:lnTo>
                <a:lnTo>
                  <a:pt x="3262" y="825"/>
                </a:lnTo>
                <a:lnTo>
                  <a:pt x="3262" y="825"/>
                </a:lnTo>
                <a:lnTo>
                  <a:pt x="3241" y="820"/>
                </a:lnTo>
                <a:lnTo>
                  <a:pt x="3222" y="814"/>
                </a:lnTo>
                <a:lnTo>
                  <a:pt x="3205" y="807"/>
                </a:lnTo>
                <a:lnTo>
                  <a:pt x="3188" y="797"/>
                </a:lnTo>
                <a:lnTo>
                  <a:pt x="3174" y="787"/>
                </a:lnTo>
                <a:lnTo>
                  <a:pt x="3162" y="774"/>
                </a:lnTo>
                <a:lnTo>
                  <a:pt x="3151" y="760"/>
                </a:lnTo>
                <a:lnTo>
                  <a:pt x="3142" y="746"/>
                </a:lnTo>
                <a:lnTo>
                  <a:pt x="3142" y="746"/>
                </a:lnTo>
                <a:lnTo>
                  <a:pt x="3136" y="729"/>
                </a:lnTo>
                <a:lnTo>
                  <a:pt x="3132" y="711"/>
                </a:lnTo>
                <a:lnTo>
                  <a:pt x="3131" y="694"/>
                </a:lnTo>
                <a:lnTo>
                  <a:pt x="3131" y="677"/>
                </a:lnTo>
                <a:lnTo>
                  <a:pt x="3134" y="658"/>
                </a:lnTo>
                <a:lnTo>
                  <a:pt x="3139" y="640"/>
                </a:lnTo>
                <a:lnTo>
                  <a:pt x="3146" y="621"/>
                </a:lnTo>
                <a:lnTo>
                  <a:pt x="3156" y="603"/>
                </a:lnTo>
                <a:lnTo>
                  <a:pt x="3334" y="296"/>
                </a:lnTo>
                <a:lnTo>
                  <a:pt x="3334" y="296"/>
                </a:lnTo>
                <a:lnTo>
                  <a:pt x="3284" y="269"/>
                </a:lnTo>
                <a:lnTo>
                  <a:pt x="3234" y="242"/>
                </a:lnTo>
                <a:lnTo>
                  <a:pt x="3182" y="217"/>
                </a:lnTo>
                <a:lnTo>
                  <a:pt x="3132" y="193"/>
                </a:lnTo>
                <a:lnTo>
                  <a:pt x="3081" y="170"/>
                </a:lnTo>
                <a:lnTo>
                  <a:pt x="3029" y="150"/>
                </a:lnTo>
                <a:lnTo>
                  <a:pt x="2976" y="130"/>
                </a:lnTo>
                <a:lnTo>
                  <a:pt x="2924" y="113"/>
                </a:lnTo>
                <a:lnTo>
                  <a:pt x="2871" y="96"/>
                </a:lnTo>
                <a:lnTo>
                  <a:pt x="2818" y="80"/>
                </a:lnTo>
                <a:lnTo>
                  <a:pt x="2765" y="65"/>
                </a:lnTo>
                <a:lnTo>
                  <a:pt x="2712" y="54"/>
                </a:lnTo>
                <a:lnTo>
                  <a:pt x="2659" y="43"/>
                </a:lnTo>
                <a:lnTo>
                  <a:pt x="2606" y="33"/>
                </a:lnTo>
                <a:lnTo>
                  <a:pt x="2552" y="24"/>
                </a:lnTo>
                <a:lnTo>
                  <a:pt x="2499" y="17"/>
                </a:lnTo>
                <a:lnTo>
                  <a:pt x="2445" y="10"/>
                </a:lnTo>
                <a:lnTo>
                  <a:pt x="2392" y="5"/>
                </a:lnTo>
                <a:lnTo>
                  <a:pt x="2337" y="2"/>
                </a:lnTo>
                <a:lnTo>
                  <a:pt x="2284" y="0"/>
                </a:lnTo>
                <a:lnTo>
                  <a:pt x="2231" y="0"/>
                </a:lnTo>
                <a:lnTo>
                  <a:pt x="2177" y="0"/>
                </a:lnTo>
                <a:lnTo>
                  <a:pt x="2124" y="1"/>
                </a:lnTo>
                <a:lnTo>
                  <a:pt x="2071" y="5"/>
                </a:lnTo>
                <a:lnTo>
                  <a:pt x="2016" y="10"/>
                </a:lnTo>
                <a:lnTo>
                  <a:pt x="1963" y="15"/>
                </a:lnTo>
                <a:lnTo>
                  <a:pt x="1910" y="21"/>
                </a:lnTo>
                <a:lnTo>
                  <a:pt x="1859" y="30"/>
                </a:lnTo>
                <a:lnTo>
                  <a:pt x="1806" y="40"/>
                </a:lnTo>
                <a:lnTo>
                  <a:pt x="1754" y="50"/>
                </a:lnTo>
                <a:lnTo>
                  <a:pt x="1701" y="61"/>
                </a:lnTo>
                <a:lnTo>
                  <a:pt x="1650" y="76"/>
                </a:lnTo>
                <a:lnTo>
                  <a:pt x="1600" y="90"/>
                </a:lnTo>
                <a:lnTo>
                  <a:pt x="1548" y="104"/>
                </a:lnTo>
                <a:lnTo>
                  <a:pt x="1498" y="121"/>
                </a:lnTo>
                <a:lnTo>
                  <a:pt x="1448" y="140"/>
                </a:lnTo>
                <a:lnTo>
                  <a:pt x="1398" y="159"/>
                </a:lnTo>
                <a:lnTo>
                  <a:pt x="1349" y="179"/>
                </a:lnTo>
                <a:lnTo>
                  <a:pt x="1300" y="200"/>
                </a:lnTo>
                <a:lnTo>
                  <a:pt x="1251" y="223"/>
                </a:lnTo>
                <a:lnTo>
                  <a:pt x="1203" y="247"/>
                </a:lnTo>
                <a:lnTo>
                  <a:pt x="1157" y="272"/>
                </a:lnTo>
                <a:lnTo>
                  <a:pt x="1110" y="299"/>
                </a:lnTo>
                <a:lnTo>
                  <a:pt x="1064" y="326"/>
                </a:lnTo>
                <a:lnTo>
                  <a:pt x="1018" y="355"/>
                </a:lnTo>
                <a:lnTo>
                  <a:pt x="974" y="383"/>
                </a:lnTo>
                <a:lnTo>
                  <a:pt x="929" y="415"/>
                </a:lnTo>
                <a:lnTo>
                  <a:pt x="885" y="446"/>
                </a:lnTo>
                <a:lnTo>
                  <a:pt x="842" y="479"/>
                </a:lnTo>
                <a:lnTo>
                  <a:pt x="800" y="514"/>
                </a:lnTo>
                <a:lnTo>
                  <a:pt x="759" y="550"/>
                </a:lnTo>
                <a:lnTo>
                  <a:pt x="719" y="585"/>
                </a:lnTo>
                <a:lnTo>
                  <a:pt x="679" y="623"/>
                </a:lnTo>
                <a:lnTo>
                  <a:pt x="640" y="661"/>
                </a:lnTo>
                <a:lnTo>
                  <a:pt x="601" y="701"/>
                </a:lnTo>
                <a:lnTo>
                  <a:pt x="564" y="743"/>
                </a:lnTo>
                <a:lnTo>
                  <a:pt x="528" y="784"/>
                </a:lnTo>
                <a:lnTo>
                  <a:pt x="492" y="827"/>
                </a:lnTo>
                <a:lnTo>
                  <a:pt x="458" y="870"/>
                </a:lnTo>
                <a:lnTo>
                  <a:pt x="425" y="916"/>
                </a:lnTo>
                <a:lnTo>
                  <a:pt x="392" y="962"/>
                </a:lnTo>
                <a:lnTo>
                  <a:pt x="361" y="1009"/>
                </a:lnTo>
                <a:lnTo>
                  <a:pt x="330" y="1057"/>
                </a:lnTo>
                <a:lnTo>
                  <a:pt x="300" y="1107"/>
                </a:lnTo>
                <a:lnTo>
                  <a:pt x="300" y="1107"/>
                </a:lnTo>
                <a:lnTo>
                  <a:pt x="265" y="1171"/>
                </a:lnTo>
                <a:lnTo>
                  <a:pt x="230" y="1238"/>
                </a:lnTo>
                <a:lnTo>
                  <a:pt x="199" y="1304"/>
                </a:lnTo>
                <a:lnTo>
                  <a:pt x="169" y="1372"/>
                </a:lnTo>
                <a:lnTo>
                  <a:pt x="143" y="1439"/>
                </a:lnTo>
                <a:lnTo>
                  <a:pt x="117" y="1508"/>
                </a:lnTo>
                <a:lnTo>
                  <a:pt x="96" y="1576"/>
                </a:lnTo>
                <a:lnTo>
                  <a:pt x="76" y="1645"/>
                </a:lnTo>
                <a:lnTo>
                  <a:pt x="58" y="1715"/>
                </a:lnTo>
                <a:lnTo>
                  <a:pt x="43" y="1785"/>
                </a:lnTo>
                <a:lnTo>
                  <a:pt x="30" y="1854"/>
                </a:lnTo>
                <a:lnTo>
                  <a:pt x="20" y="1924"/>
                </a:lnTo>
                <a:lnTo>
                  <a:pt x="11" y="1995"/>
                </a:lnTo>
                <a:lnTo>
                  <a:pt x="5" y="2065"/>
                </a:lnTo>
                <a:lnTo>
                  <a:pt x="1" y="2135"/>
                </a:lnTo>
                <a:lnTo>
                  <a:pt x="0" y="2207"/>
                </a:lnTo>
                <a:lnTo>
                  <a:pt x="353" y="220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 name="Freeform 20">
            <a:extLst>
              <a:ext uri="{FF2B5EF4-FFF2-40B4-BE49-F238E27FC236}">
                <a16:creationId xmlns:a16="http://schemas.microsoft.com/office/drawing/2014/main" id="{6653C01E-1E47-0C45-ABA5-3D34321CA4ED}"/>
              </a:ext>
            </a:extLst>
          </p:cNvPr>
          <p:cNvSpPr>
            <a:spLocks/>
          </p:cNvSpPr>
          <p:nvPr/>
        </p:nvSpPr>
        <p:spPr bwMode="auto">
          <a:xfrm>
            <a:off x="6282424" y="2103618"/>
            <a:ext cx="1593169" cy="3200505"/>
          </a:xfrm>
          <a:custGeom>
            <a:avLst/>
            <a:gdLst>
              <a:gd name="T0" fmla="*/ 613 w 1910"/>
              <a:gd name="T1" fmla="*/ 356 h 3842"/>
              <a:gd name="T2" fmla="*/ 620 w 1910"/>
              <a:gd name="T3" fmla="*/ 432 h 3842"/>
              <a:gd name="T4" fmla="*/ 661 w 1910"/>
              <a:gd name="T5" fmla="*/ 478 h 3842"/>
              <a:gd name="T6" fmla="*/ 727 w 1910"/>
              <a:gd name="T7" fmla="*/ 502 h 3842"/>
              <a:gd name="T8" fmla="*/ 828 w 1910"/>
              <a:gd name="T9" fmla="*/ 537 h 3842"/>
              <a:gd name="T10" fmla="*/ 898 w 1910"/>
              <a:gd name="T11" fmla="*/ 587 h 3842"/>
              <a:gd name="T12" fmla="*/ 946 w 1910"/>
              <a:gd name="T13" fmla="*/ 674 h 3842"/>
              <a:gd name="T14" fmla="*/ 951 w 1910"/>
              <a:gd name="T15" fmla="*/ 754 h 3842"/>
              <a:gd name="T16" fmla="*/ 925 w 1910"/>
              <a:gd name="T17" fmla="*/ 829 h 3842"/>
              <a:gd name="T18" fmla="*/ 855 w 1910"/>
              <a:gd name="T19" fmla="*/ 902 h 3842"/>
              <a:gd name="T20" fmla="*/ 762 w 1910"/>
              <a:gd name="T21" fmla="*/ 931 h 3842"/>
              <a:gd name="T22" fmla="*/ 663 w 1910"/>
              <a:gd name="T23" fmla="*/ 913 h 3842"/>
              <a:gd name="T24" fmla="*/ 585 w 1910"/>
              <a:gd name="T25" fmla="*/ 862 h 3842"/>
              <a:gd name="T26" fmla="*/ 531 w 1910"/>
              <a:gd name="T27" fmla="*/ 805 h 3842"/>
              <a:gd name="T28" fmla="*/ 459 w 1910"/>
              <a:gd name="T29" fmla="*/ 763 h 3842"/>
              <a:gd name="T30" fmla="*/ 399 w 1910"/>
              <a:gd name="T31" fmla="*/ 767 h 3842"/>
              <a:gd name="T32" fmla="*/ 335 w 1910"/>
              <a:gd name="T33" fmla="*/ 819 h 3842"/>
              <a:gd name="T34" fmla="*/ 223 w 1910"/>
              <a:gd name="T35" fmla="*/ 1193 h 3842"/>
              <a:gd name="T36" fmla="*/ 385 w 1910"/>
              <a:gd name="T37" fmla="*/ 1346 h 3842"/>
              <a:gd name="T38" fmla="*/ 501 w 1910"/>
              <a:gd name="T39" fmla="*/ 1529 h 3842"/>
              <a:gd name="T40" fmla="*/ 570 w 1910"/>
              <a:gd name="T41" fmla="*/ 1733 h 3842"/>
              <a:gd name="T42" fmla="*/ 590 w 1910"/>
              <a:gd name="T43" fmla="*/ 1947 h 3842"/>
              <a:gd name="T44" fmla="*/ 555 w 1910"/>
              <a:gd name="T45" fmla="*/ 2164 h 3842"/>
              <a:gd name="T46" fmla="*/ 467 w 1910"/>
              <a:gd name="T47" fmla="*/ 2373 h 3842"/>
              <a:gd name="T48" fmla="*/ 401 w 1910"/>
              <a:gd name="T49" fmla="*/ 2472 h 3842"/>
              <a:gd name="T50" fmla="*/ 303 w 1910"/>
              <a:gd name="T51" fmla="*/ 2579 h 3842"/>
              <a:gd name="T52" fmla="*/ 192 w 1910"/>
              <a:gd name="T53" fmla="*/ 2668 h 3842"/>
              <a:gd name="T54" fmla="*/ 329 w 1910"/>
              <a:gd name="T55" fmla="*/ 3021 h 3842"/>
              <a:gd name="T56" fmla="*/ 343 w 1910"/>
              <a:gd name="T57" fmla="*/ 3113 h 3842"/>
              <a:gd name="T58" fmla="*/ 313 w 1910"/>
              <a:gd name="T59" fmla="*/ 3176 h 3842"/>
              <a:gd name="T60" fmla="*/ 233 w 1910"/>
              <a:gd name="T61" fmla="*/ 3222 h 3842"/>
              <a:gd name="T62" fmla="*/ 157 w 1910"/>
              <a:gd name="T63" fmla="*/ 3241 h 3842"/>
              <a:gd name="T64" fmla="*/ 78 w 1910"/>
              <a:gd name="T65" fmla="*/ 3279 h 3842"/>
              <a:gd name="T66" fmla="*/ 18 w 1910"/>
              <a:gd name="T67" fmla="*/ 3349 h 3842"/>
              <a:gd name="T68" fmla="*/ 0 w 1910"/>
              <a:gd name="T69" fmla="*/ 3437 h 3842"/>
              <a:gd name="T70" fmla="*/ 24 w 1910"/>
              <a:gd name="T71" fmla="*/ 3526 h 3842"/>
              <a:gd name="T72" fmla="*/ 73 w 1910"/>
              <a:gd name="T73" fmla="*/ 3581 h 3842"/>
              <a:gd name="T74" fmla="*/ 139 w 1910"/>
              <a:gd name="T75" fmla="*/ 3613 h 3842"/>
              <a:gd name="T76" fmla="*/ 229 w 1910"/>
              <a:gd name="T77" fmla="*/ 3616 h 3842"/>
              <a:gd name="T78" fmla="*/ 302 w 1910"/>
              <a:gd name="T79" fmla="*/ 3581 h 3842"/>
              <a:gd name="T80" fmla="*/ 378 w 1910"/>
              <a:gd name="T81" fmla="*/ 3516 h 3842"/>
              <a:gd name="T82" fmla="*/ 438 w 1910"/>
              <a:gd name="T83" fmla="*/ 3465 h 3842"/>
              <a:gd name="T84" fmla="*/ 507 w 1910"/>
              <a:gd name="T85" fmla="*/ 3451 h 3842"/>
              <a:gd name="T86" fmla="*/ 587 w 1910"/>
              <a:gd name="T87" fmla="*/ 3487 h 3842"/>
              <a:gd name="T88" fmla="*/ 802 w 1910"/>
              <a:gd name="T89" fmla="*/ 3842 h 3842"/>
              <a:gd name="T90" fmla="*/ 1091 w 1910"/>
              <a:gd name="T91" fmla="*/ 3642 h 3842"/>
              <a:gd name="T92" fmla="*/ 1350 w 1910"/>
              <a:gd name="T93" fmla="*/ 3394 h 3842"/>
              <a:gd name="T94" fmla="*/ 1569 w 1910"/>
              <a:gd name="T95" fmla="*/ 3100 h 3842"/>
              <a:gd name="T96" fmla="*/ 1690 w 1910"/>
              <a:gd name="T97" fmla="*/ 2884 h 3842"/>
              <a:gd name="T98" fmla="*/ 1794 w 1910"/>
              <a:gd name="T99" fmla="*/ 2626 h 3842"/>
              <a:gd name="T100" fmla="*/ 1866 w 1910"/>
              <a:gd name="T101" fmla="*/ 2361 h 3842"/>
              <a:gd name="T102" fmla="*/ 1903 w 1910"/>
              <a:gd name="T103" fmla="*/ 2093 h 3842"/>
              <a:gd name="T104" fmla="*/ 1909 w 1910"/>
              <a:gd name="T105" fmla="*/ 1826 h 3842"/>
              <a:gd name="T106" fmla="*/ 1880 w 1910"/>
              <a:gd name="T107" fmla="*/ 1561 h 3842"/>
              <a:gd name="T108" fmla="*/ 1823 w 1910"/>
              <a:gd name="T109" fmla="*/ 1301 h 3842"/>
              <a:gd name="T110" fmla="*/ 1734 w 1910"/>
              <a:gd name="T111" fmla="*/ 1051 h 3842"/>
              <a:gd name="T112" fmla="*/ 1615 w 1910"/>
              <a:gd name="T113" fmla="*/ 812 h 3842"/>
              <a:gd name="T114" fmla="*/ 1468 w 1910"/>
              <a:gd name="T115" fmla="*/ 587 h 3842"/>
              <a:gd name="T116" fmla="*/ 1292 w 1910"/>
              <a:gd name="T117" fmla="*/ 379 h 3842"/>
              <a:gd name="T118" fmla="*/ 1090 w 1910"/>
              <a:gd name="T119" fmla="*/ 193 h 3842"/>
              <a:gd name="T120" fmla="*/ 859 w 1910"/>
              <a:gd name="T121" fmla="*/ 30 h 3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10" h="3842">
                <a:moveTo>
                  <a:pt x="633" y="306"/>
                </a:moveTo>
                <a:lnTo>
                  <a:pt x="633" y="306"/>
                </a:lnTo>
                <a:lnTo>
                  <a:pt x="624" y="322"/>
                </a:lnTo>
                <a:lnTo>
                  <a:pt x="617" y="339"/>
                </a:lnTo>
                <a:lnTo>
                  <a:pt x="613" y="356"/>
                </a:lnTo>
                <a:lnTo>
                  <a:pt x="610" y="372"/>
                </a:lnTo>
                <a:lnTo>
                  <a:pt x="610" y="388"/>
                </a:lnTo>
                <a:lnTo>
                  <a:pt x="611" y="404"/>
                </a:lnTo>
                <a:lnTo>
                  <a:pt x="614" y="418"/>
                </a:lnTo>
                <a:lnTo>
                  <a:pt x="620" y="432"/>
                </a:lnTo>
                <a:lnTo>
                  <a:pt x="620" y="432"/>
                </a:lnTo>
                <a:lnTo>
                  <a:pt x="627" y="446"/>
                </a:lnTo>
                <a:lnTo>
                  <a:pt x="637" y="458"/>
                </a:lnTo>
                <a:lnTo>
                  <a:pt x="649" y="469"/>
                </a:lnTo>
                <a:lnTo>
                  <a:pt x="661" y="478"/>
                </a:lnTo>
                <a:lnTo>
                  <a:pt x="676" y="487"/>
                </a:lnTo>
                <a:lnTo>
                  <a:pt x="691" y="494"/>
                </a:lnTo>
                <a:lnTo>
                  <a:pt x="709" y="499"/>
                </a:lnTo>
                <a:lnTo>
                  <a:pt x="727" y="502"/>
                </a:lnTo>
                <a:lnTo>
                  <a:pt x="727" y="502"/>
                </a:lnTo>
                <a:lnTo>
                  <a:pt x="739" y="505"/>
                </a:lnTo>
                <a:lnTo>
                  <a:pt x="766" y="512"/>
                </a:lnTo>
                <a:lnTo>
                  <a:pt x="785" y="518"/>
                </a:lnTo>
                <a:lnTo>
                  <a:pt x="805" y="527"/>
                </a:lnTo>
                <a:lnTo>
                  <a:pt x="828" y="537"/>
                </a:lnTo>
                <a:lnTo>
                  <a:pt x="850" y="550"/>
                </a:lnTo>
                <a:lnTo>
                  <a:pt x="850" y="550"/>
                </a:lnTo>
                <a:lnTo>
                  <a:pt x="868" y="560"/>
                </a:lnTo>
                <a:lnTo>
                  <a:pt x="883" y="573"/>
                </a:lnTo>
                <a:lnTo>
                  <a:pt x="898" y="587"/>
                </a:lnTo>
                <a:lnTo>
                  <a:pt x="911" y="603"/>
                </a:lnTo>
                <a:lnTo>
                  <a:pt x="922" y="618"/>
                </a:lnTo>
                <a:lnTo>
                  <a:pt x="932" y="636"/>
                </a:lnTo>
                <a:lnTo>
                  <a:pt x="939" y="654"/>
                </a:lnTo>
                <a:lnTo>
                  <a:pt x="946" y="674"/>
                </a:lnTo>
                <a:lnTo>
                  <a:pt x="946" y="674"/>
                </a:lnTo>
                <a:lnTo>
                  <a:pt x="951" y="694"/>
                </a:lnTo>
                <a:lnTo>
                  <a:pt x="952" y="714"/>
                </a:lnTo>
                <a:lnTo>
                  <a:pt x="952" y="734"/>
                </a:lnTo>
                <a:lnTo>
                  <a:pt x="951" y="754"/>
                </a:lnTo>
                <a:lnTo>
                  <a:pt x="948" y="773"/>
                </a:lnTo>
                <a:lnTo>
                  <a:pt x="942" y="793"/>
                </a:lnTo>
                <a:lnTo>
                  <a:pt x="935" y="812"/>
                </a:lnTo>
                <a:lnTo>
                  <a:pt x="925" y="829"/>
                </a:lnTo>
                <a:lnTo>
                  <a:pt x="925" y="829"/>
                </a:lnTo>
                <a:lnTo>
                  <a:pt x="913" y="847"/>
                </a:lnTo>
                <a:lnTo>
                  <a:pt x="901" y="863"/>
                </a:lnTo>
                <a:lnTo>
                  <a:pt x="886" y="878"/>
                </a:lnTo>
                <a:lnTo>
                  <a:pt x="871" y="890"/>
                </a:lnTo>
                <a:lnTo>
                  <a:pt x="855" y="902"/>
                </a:lnTo>
                <a:lnTo>
                  <a:pt x="838" y="910"/>
                </a:lnTo>
                <a:lnTo>
                  <a:pt x="819" y="919"/>
                </a:lnTo>
                <a:lnTo>
                  <a:pt x="800" y="925"/>
                </a:lnTo>
                <a:lnTo>
                  <a:pt x="780" y="929"/>
                </a:lnTo>
                <a:lnTo>
                  <a:pt x="762" y="931"/>
                </a:lnTo>
                <a:lnTo>
                  <a:pt x="742" y="932"/>
                </a:lnTo>
                <a:lnTo>
                  <a:pt x="722" y="929"/>
                </a:lnTo>
                <a:lnTo>
                  <a:pt x="702" y="926"/>
                </a:lnTo>
                <a:lnTo>
                  <a:pt x="683" y="921"/>
                </a:lnTo>
                <a:lnTo>
                  <a:pt x="663" y="913"/>
                </a:lnTo>
                <a:lnTo>
                  <a:pt x="644" y="903"/>
                </a:lnTo>
                <a:lnTo>
                  <a:pt x="644" y="903"/>
                </a:lnTo>
                <a:lnTo>
                  <a:pt x="623" y="889"/>
                </a:lnTo>
                <a:lnTo>
                  <a:pt x="603" y="875"/>
                </a:lnTo>
                <a:lnTo>
                  <a:pt x="585" y="862"/>
                </a:lnTo>
                <a:lnTo>
                  <a:pt x="571" y="849"/>
                </a:lnTo>
                <a:lnTo>
                  <a:pt x="551" y="827"/>
                </a:lnTo>
                <a:lnTo>
                  <a:pt x="543" y="819"/>
                </a:lnTo>
                <a:lnTo>
                  <a:pt x="543" y="819"/>
                </a:lnTo>
                <a:lnTo>
                  <a:pt x="531" y="805"/>
                </a:lnTo>
                <a:lnTo>
                  <a:pt x="518" y="793"/>
                </a:lnTo>
                <a:lnTo>
                  <a:pt x="504" y="782"/>
                </a:lnTo>
                <a:lnTo>
                  <a:pt x="490" y="773"/>
                </a:lnTo>
                <a:lnTo>
                  <a:pt x="475" y="767"/>
                </a:lnTo>
                <a:lnTo>
                  <a:pt x="459" y="763"/>
                </a:lnTo>
                <a:lnTo>
                  <a:pt x="445" y="760"/>
                </a:lnTo>
                <a:lnTo>
                  <a:pt x="429" y="760"/>
                </a:lnTo>
                <a:lnTo>
                  <a:pt x="429" y="760"/>
                </a:lnTo>
                <a:lnTo>
                  <a:pt x="414" y="763"/>
                </a:lnTo>
                <a:lnTo>
                  <a:pt x="399" y="767"/>
                </a:lnTo>
                <a:lnTo>
                  <a:pt x="385" y="774"/>
                </a:lnTo>
                <a:lnTo>
                  <a:pt x="372" y="782"/>
                </a:lnTo>
                <a:lnTo>
                  <a:pt x="359" y="793"/>
                </a:lnTo>
                <a:lnTo>
                  <a:pt x="346" y="805"/>
                </a:lnTo>
                <a:lnTo>
                  <a:pt x="335" y="819"/>
                </a:lnTo>
                <a:lnTo>
                  <a:pt x="325" y="835"/>
                </a:lnTo>
                <a:lnTo>
                  <a:pt x="147" y="1141"/>
                </a:lnTo>
                <a:lnTo>
                  <a:pt x="147" y="1141"/>
                </a:lnTo>
                <a:lnTo>
                  <a:pt x="186" y="1165"/>
                </a:lnTo>
                <a:lnTo>
                  <a:pt x="223" y="1193"/>
                </a:lnTo>
                <a:lnTo>
                  <a:pt x="259" y="1220"/>
                </a:lnTo>
                <a:lnTo>
                  <a:pt x="293" y="1250"/>
                </a:lnTo>
                <a:lnTo>
                  <a:pt x="326" y="1280"/>
                </a:lnTo>
                <a:lnTo>
                  <a:pt x="356" y="1311"/>
                </a:lnTo>
                <a:lnTo>
                  <a:pt x="385" y="1346"/>
                </a:lnTo>
                <a:lnTo>
                  <a:pt x="412" y="1380"/>
                </a:lnTo>
                <a:lnTo>
                  <a:pt x="437" y="1416"/>
                </a:lnTo>
                <a:lnTo>
                  <a:pt x="461" y="1452"/>
                </a:lnTo>
                <a:lnTo>
                  <a:pt x="482" y="1491"/>
                </a:lnTo>
                <a:lnTo>
                  <a:pt x="501" y="1529"/>
                </a:lnTo>
                <a:lnTo>
                  <a:pt x="518" y="1568"/>
                </a:lnTo>
                <a:lnTo>
                  <a:pt x="534" y="1608"/>
                </a:lnTo>
                <a:lnTo>
                  <a:pt x="548" y="1649"/>
                </a:lnTo>
                <a:lnTo>
                  <a:pt x="560" y="1691"/>
                </a:lnTo>
                <a:lnTo>
                  <a:pt x="570" y="1733"/>
                </a:lnTo>
                <a:lnTo>
                  <a:pt x="578" y="1776"/>
                </a:lnTo>
                <a:lnTo>
                  <a:pt x="584" y="1818"/>
                </a:lnTo>
                <a:lnTo>
                  <a:pt x="588" y="1861"/>
                </a:lnTo>
                <a:lnTo>
                  <a:pt x="590" y="1904"/>
                </a:lnTo>
                <a:lnTo>
                  <a:pt x="590" y="1947"/>
                </a:lnTo>
                <a:lnTo>
                  <a:pt x="587" y="1990"/>
                </a:lnTo>
                <a:lnTo>
                  <a:pt x="583" y="2035"/>
                </a:lnTo>
                <a:lnTo>
                  <a:pt x="575" y="2078"/>
                </a:lnTo>
                <a:lnTo>
                  <a:pt x="567" y="2121"/>
                </a:lnTo>
                <a:lnTo>
                  <a:pt x="555" y="2164"/>
                </a:lnTo>
                <a:lnTo>
                  <a:pt x="543" y="2207"/>
                </a:lnTo>
                <a:lnTo>
                  <a:pt x="527" y="2248"/>
                </a:lnTo>
                <a:lnTo>
                  <a:pt x="510" y="2291"/>
                </a:lnTo>
                <a:lnTo>
                  <a:pt x="490" y="2331"/>
                </a:lnTo>
                <a:lnTo>
                  <a:pt x="467" y="2373"/>
                </a:lnTo>
                <a:lnTo>
                  <a:pt x="467" y="2373"/>
                </a:lnTo>
                <a:lnTo>
                  <a:pt x="452" y="2398"/>
                </a:lnTo>
                <a:lnTo>
                  <a:pt x="435" y="2423"/>
                </a:lnTo>
                <a:lnTo>
                  <a:pt x="418" y="2447"/>
                </a:lnTo>
                <a:lnTo>
                  <a:pt x="401" y="2472"/>
                </a:lnTo>
                <a:lnTo>
                  <a:pt x="382" y="2494"/>
                </a:lnTo>
                <a:lnTo>
                  <a:pt x="363" y="2516"/>
                </a:lnTo>
                <a:lnTo>
                  <a:pt x="343" y="2537"/>
                </a:lnTo>
                <a:lnTo>
                  <a:pt x="323" y="2559"/>
                </a:lnTo>
                <a:lnTo>
                  <a:pt x="303" y="2579"/>
                </a:lnTo>
                <a:lnTo>
                  <a:pt x="282" y="2598"/>
                </a:lnTo>
                <a:lnTo>
                  <a:pt x="260" y="2616"/>
                </a:lnTo>
                <a:lnTo>
                  <a:pt x="237" y="2633"/>
                </a:lnTo>
                <a:lnTo>
                  <a:pt x="215" y="2651"/>
                </a:lnTo>
                <a:lnTo>
                  <a:pt x="192" y="2668"/>
                </a:lnTo>
                <a:lnTo>
                  <a:pt x="167" y="2682"/>
                </a:lnTo>
                <a:lnTo>
                  <a:pt x="144" y="2698"/>
                </a:lnTo>
                <a:lnTo>
                  <a:pt x="319" y="3003"/>
                </a:lnTo>
                <a:lnTo>
                  <a:pt x="319" y="3003"/>
                </a:lnTo>
                <a:lnTo>
                  <a:pt x="329" y="3021"/>
                </a:lnTo>
                <a:lnTo>
                  <a:pt x="336" y="3040"/>
                </a:lnTo>
                <a:lnTo>
                  <a:pt x="342" y="3059"/>
                </a:lnTo>
                <a:lnTo>
                  <a:pt x="345" y="3077"/>
                </a:lnTo>
                <a:lnTo>
                  <a:pt x="345" y="3096"/>
                </a:lnTo>
                <a:lnTo>
                  <a:pt x="343" y="3113"/>
                </a:lnTo>
                <a:lnTo>
                  <a:pt x="339" y="3130"/>
                </a:lnTo>
                <a:lnTo>
                  <a:pt x="332" y="3146"/>
                </a:lnTo>
                <a:lnTo>
                  <a:pt x="332" y="3146"/>
                </a:lnTo>
                <a:lnTo>
                  <a:pt x="323" y="3162"/>
                </a:lnTo>
                <a:lnTo>
                  <a:pt x="313" y="3176"/>
                </a:lnTo>
                <a:lnTo>
                  <a:pt x="300" y="3188"/>
                </a:lnTo>
                <a:lnTo>
                  <a:pt x="286" y="3199"/>
                </a:lnTo>
                <a:lnTo>
                  <a:pt x="270" y="3208"/>
                </a:lnTo>
                <a:lnTo>
                  <a:pt x="252" y="3215"/>
                </a:lnTo>
                <a:lnTo>
                  <a:pt x="233" y="3222"/>
                </a:lnTo>
                <a:lnTo>
                  <a:pt x="212" y="3225"/>
                </a:lnTo>
                <a:lnTo>
                  <a:pt x="212" y="3225"/>
                </a:lnTo>
                <a:lnTo>
                  <a:pt x="202" y="3228"/>
                </a:lnTo>
                <a:lnTo>
                  <a:pt x="176" y="3235"/>
                </a:lnTo>
                <a:lnTo>
                  <a:pt x="157" y="3241"/>
                </a:lnTo>
                <a:lnTo>
                  <a:pt x="137" y="3248"/>
                </a:lnTo>
                <a:lnTo>
                  <a:pt x="116" y="3258"/>
                </a:lnTo>
                <a:lnTo>
                  <a:pt x="94" y="3269"/>
                </a:lnTo>
                <a:lnTo>
                  <a:pt x="94" y="3269"/>
                </a:lnTo>
                <a:lnTo>
                  <a:pt x="78" y="3279"/>
                </a:lnTo>
                <a:lnTo>
                  <a:pt x="63" y="3291"/>
                </a:lnTo>
                <a:lnTo>
                  <a:pt x="50" y="3304"/>
                </a:lnTo>
                <a:lnTo>
                  <a:pt x="38" y="3318"/>
                </a:lnTo>
                <a:lnTo>
                  <a:pt x="27" y="3334"/>
                </a:lnTo>
                <a:lnTo>
                  <a:pt x="18" y="3349"/>
                </a:lnTo>
                <a:lnTo>
                  <a:pt x="11" y="3365"/>
                </a:lnTo>
                <a:lnTo>
                  <a:pt x="7" y="3382"/>
                </a:lnTo>
                <a:lnTo>
                  <a:pt x="3" y="3401"/>
                </a:lnTo>
                <a:lnTo>
                  <a:pt x="0" y="3418"/>
                </a:lnTo>
                <a:lnTo>
                  <a:pt x="0" y="3437"/>
                </a:lnTo>
                <a:lnTo>
                  <a:pt x="1" y="3455"/>
                </a:lnTo>
                <a:lnTo>
                  <a:pt x="4" y="3473"/>
                </a:lnTo>
                <a:lnTo>
                  <a:pt x="8" y="3491"/>
                </a:lnTo>
                <a:lnTo>
                  <a:pt x="15" y="3508"/>
                </a:lnTo>
                <a:lnTo>
                  <a:pt x="24" y="3526"/>
                </a:lnTo>
                <a:lnTo>
                  <a:pt x="24" y="3526"/>
                </a:lnTo>
                <a:lnTo>
                  <a:pt x="34" y="3541"/>
                </a:lnTo>
                <a:lnTo>
                  <a:pt x="46" y="3556"/>
                </a:lnTo>
                <a:lnTo>
                  <a:pt x="58" y="3569"/>
                </a:lnTo>
                <a:lnTo>
                  <a:pt x="73" y="3581"/>
                </a:lnTo>
                <a:lnTo>
                  <a:pt x="87" y="3591"/>
                </a:lnTo>
                <a:lnTo>
                  <a:pt x="104" y="3600"/>
                </a:lnTo>
                <a:lnTo>
                  <a:pt x="120" y="3607"/>
                </a:lnTo>
                <a:lnTo>
                  <a:pt x="139" y="3613"/>
                </a:lnTo>
                <a:lnTo>
                  <a:pt x="139" y="3613"/>
                </a:lnTo>
                <a:lnTo>
                  <a:pt x="157" y="3617"/>
                </a:lnTo>
                <a:lnTo>
                  <a:pt x="174" y="3620"/>
                </a:lnTo>
                <a:lnTo>
                  <a:pt x="193" y="3620"/>
                </a:lnTo>
                <a:lnTo>
                  <a:pt x="212" y="3619"/>
                </a:lnTo>
                <a:lnTo>
                  <a:pt x="229" y="3616"/>
                </a:lnTo>
                <a:lnTo>
                  <a:pt x="247" y="3610"/>
                </a:lnTo>
                <a:lnTo>
                  <a:pt x="265" y="3603"/>
                </a:lnTo>
                <a:lnTo>
                  <a:pt x="280" y="3594"/>
                </a:lnTo>
                <a:lnTo>
                  <a:pt x="280" y="3594"/>
                </a:lnTo>
                <a:lnTo>
                  <a:pt x="302" y="3581"/>
                </a:lnTo>
                <a:lnTo>
                  <a:pt x="322" y="3569"/>
                </a:lnTo>
                <a:lnTo>
                  <a:pt x="338" y="3554"/>
                </a:lnTo>
                <a:lnTo>
                  <a:pt x="352" y="3543"/>
                </a:lnTo>
                <a:lnTo>
                  <a:pt x="371" y="3523"/>
                </a:lnTo>
                <a:lnTo>
                  <a:pt x="378" y="3516"/>
                </a:lnTo>
                <a:lnTo>
                  <a:pt x="378" y="3516"/>
                </a:lnTo>
                <a:lnTo>
                  <a:pt x="392" y="3500"/>
                </a:lnTo>
                <a:lnTo>
                  <a:pt x="406" y="3485"/>
                </a:lnTo>
                <a:lnTo>
                  <a:pt x="422" y="3474"/>
                </a:lnTo>
                <a:lnTo>
                  <a:pt x="438" y="3465"/>
                </a:lnTo>
                <a:lnTo>
                  <a:pt x="455" y="3458"/>
                </a:lnTo>
                <a:lnTo>
                  <a:pt x="472" y="3453"/>
                </a:lnTo>
                <a:lnTo>
                  <a:pt x="490" y="3451"/>
                </a:lnTo>
                <a:lnTo>
                  <a:pt x="507" y="3451"/>
                </a:lnTo>
                <a:lnTo>
                  <a:pt x="507" y="3451"/>
                </a:lnTo>
                <a:lnTo>
                  <a:pt x="524" y="3454"/>
                </a:lnTo>
                <a:lnTo>
                  <a:pt x="541" y="3458"/>
                </a:lnTo>
                <a:lnTo>
                  <a:pt x="557" y="3465"/>
                </a:lnTo>
                <a:lnTo>
                  <a:pt x="573" y="3475"/>
                </a:lnTo>
                <a:lnTo>
                  <a:pt x="587" y="3487"/>
                </a:lnTo>
                <a:lnTo>
                  <a:pt x="600" y="3501"/>
                </a:lnTo>
                <a:lnTo>
                  <a:pt x="613" y="3517"/>
                </a:lnTo>
                <a:lnTo>
                  <a:pt x="624" y="3534"/>
                </a:lnTo>
                <a:lnTo>
                  <a:pt x="802" y="3842"/>
                </a:lnTo>
                <a:lnTo>
                  <a:pt x="802" y="3842"/>
                </a:lnTo>
                <a:lnTo>
                  <a:pt x="862" y="3806"/>
                </a:lnTo>
                <a:lnTo>
                  <a:pt x="921" y="3769"/>
                </a:lnTo>
                <a:lnTo>
                  <a:pt x="979" y="3729"/>
                </a:lnTo>
                <a:lnTo>
                  <a:pt x="1035" y="3686"/>
                </a:lnTo>
                <a:lnTo>
                  <a:pt x="1091" y="3642"/>
                </a:lnTo>
                <a:lnTo>
                  <a:pt x="1146" y="3596"/>
                </a:lnTo>
                <a:lnTo>
                  <a:pt x="1200" y="3548"/>
                </a:lnTo>
                <a:lnTo>
                  <a:pt x="1252" y="3498"/>
                </a:lnTo>
                <a:lnTo>
                  <a:pt x="1302" y="3447"/>
                </a:lnTo>
                <a:lnTo>
                  <a:pt x="1350" y="3394"/>
                </a:lnTo>
                <a:lnTo>
                  <a:pt x="1398" y="3339"/>
                </a:lnTo>
                <a:lnTo>
                  <a:pt x="1443" y="3282"/>
                </a:lnTo>
                <a:lnTo>
                  <a:pt x="1488" y="3223"/>
                </a:lnTo>
                <a:lnTo>
                  <a:pt x="1529" y="3162"/>
                </a:lnTo>
                <a:lnTo>
                  <a:pt x="1569" y="3100"/>
                </a:lnTo>
                <a:lnTo>
                  <a:pt x="1610" y="3036"/>
                </a:lnTo>
                <a:lnTo>
                  <a:pt x="1610" y="3036"/>
                </a:lnTo>
                <a:lnTo>
                  <a:pt x="1637" y="2986"/>
                </a:lnTo>
                <a:lnTo>
                  <a:pt x="1664" y="2936"/>
                </a:lnTo>
                <a:lnTo>
                  <a:pt x="1690" y="2884"/>
                </a:lnTo>
                <a:lnTo>
                  <a:pt x="1713" y="2834"/>
                </a:lnTo>
                <a:lnTo>
                  <a:pt x="1736" y="2782"/>
                </a:lnTo>
                <a:lnTo>
                  <a:pt x="1757" y="2731"/>
                </a:lnTo>
                <a:lnTo>
                  <a:pt x="1776" y="2678"/>
                </a:lnTo>
                <a:lnTo>
                  <a:pt x="1794" y="2626"/>
                </a:lnTo>
                <a:lnTo>
                  <a:pt x="1812" y="2573"/>
                </a:lnTo>
                <a:lnTo>
                  <a:pt x="1827" y="2520"/>
                </a:lnTo>
                <a:lnTo>
                  <a:pt x="1842" y="2469"/>
                </a:lnTo>
                <a:lnTo>
                  <a:pt x="1855" y="2414"/>
                </a:lnTo>
                <a:lnTo>
                  <a:pt x="1866" y="2361"/>
                </a:lnTo>
                <a:lnTo>
                  <a:pt x="1876" y="2308"/>
                </a:lnTo>
                <a:lnTo>
                  <a:pt x="1885" y="2255"/>
                </a:lnTo>
                <a:lnTo>
                  <a:pt x="1892" y="2201"/>
                </a:lnTo>
                <a:lnTo>
                  <a:pt x="1899" y="2148"/>
                </a:lnTo>
                <a:lnTo>
                  <a:pt x="1903" y="2093"/>
                </a:lnTo>
                <a:lnTo>
                  <a:pt x="1908" y="2040"/>
                </a:lnTo>
                <a:lnTo>
                  <a:pt x="1909" y="1986"/>
                </a:lnTo>
                <a:lnTo>
                  <a:pt x="1910" y="1933"/>
                </a:lnTo>
                <a:lnTo>
                  <a:pt x="1910" y="1880"/>
                </a:lnTo>
                <a:lnTo>
                  <a:pt x="1909" y="1826"/>
                </a:lnTo>
                <a:lnTo>
                  <a:pt x="1905" y="1773"/>
                </a:lnTo>
                <a:lnTo>
                  <a:pt x="1902" y="1720"/>
                </a:lnTo>
                <a:lnTo>
                  <a:pt x="1896" y="1667"/>
                </a:lnTo>
                <a:lnTo>
                  <a:pt x="1889" y="1614"/>
                </a:lnTo>
                <a:lnTo>
                  <a:pt x="1880" y="1561"/>
                </a:lnTo>
                <a:lnTo>
                  <a:pt x="1872" y="1508"/>
                </a:lnTo>
                <a:lnTo>
                  <a:pt x="1862" y="1456"/>
                </a:lnTo>
                <a:lnTo>
                  <a:pt x="1850" y="1405"/>
                </a:lnTo>
                <a:lnTo>
                  <a:pt x="1837" y="1353"/>
                </a:lnTo>
                <a:lnTo>
                  <a:pt x="1823" y="1301"/>
                </a:lnTo>
                <a:lnTo>
                  <a:pt x="1807" y="1250"/>
                </a:lnTo>
                <a:lnTo>
                  <a:pt x="1790" y="1200"/>
                </a:lnTo>
                <a:lnTo>
                  <a:pt x="1773" y="1150"/>
                </a:lnTo>
                <a:lnTo>
                  <a:pt x="1754" y="1100"/>
                </a:lnTo>
                <a:lnTo>
                  <a:pt x="1734" y="1051"/>
                </a:lnTo>
                <a:lnTo>
                  <a:pt x="1713" y="1001"/>
                </a:lnTo>
                <a:lnTo>
                  <a:pt x="1690" y="953"/>
                </a:lnTo>
                <a:lnTo>
                  <a:pt x="1665" y="905"/>
                </a:lnTo>
                <a:lnTo>
                  <a:pt x="1641" y="858"/>
                </a:lnTo>
                <a:lnTo>
                  <a:pt x="1615" y="812"/>
                </a:lnTo>
                <a:lnTo>
                  <a:pt x="1588" y="764"/>
                </a:lnTo>
                <a:lnTo>
                  <a:pt x="1559" y="719"/>
                </a:lnTo>
                <a:lnTo>
                  <a:pt x="1529" y="674"/>
                </a:lnTo>
                <a:lnTo>
                  <a:pt x="1499" y="630"/>
                </a:lnTo>
                <a:lnTo>
                  <a:pt x="1468" y="587"/>
                </a:lnTo>
                <a:lnTo>
                  <a:pt x="1435" y="544"/>
                </a:lnTo>
                <a:lnTo>
                  <a:pt x="1400" y="501"/>
                </a:lnTo>
                <a:lnTo>
                  <a:pt x="1366" y="459"/>
                </a:lnTo>
                <a:lnTo>
                  <a:pt x="1329" y="419"/>
                </a:lnTo>
                <a:lnTo>
                  <a:pt x="1292" y="379"/>
                </a:lnTo>
                <a:lnTo>
                  <a:pt x="1253" y="341"/>
                </a:lnTo>
                <a:lnTo>
                  <a:pt x="1214" y="302"/>
                </a:lnTo>
                <a:lnTo>
                  <a:pt x="1173" y="265"/>
                </a:lnTo>
                <a:lnTo>
                  <a:pt x="1131" y="229"/>
                </a:lnTo>
                <a:lnTo>
                  <a:pt x="1090" y="193"/>
                </a:lnTo>
                <a:lnTo>
                  <a:pt x="1045" y="159"/>
                </a:lnTo>
                <a:lnTo>
                  <a:pt x="1001" y="124"/>
                </a:lnTo>
                <a:lnTo>
                  <a:pt x="955" y="91"/>
                </a:lnTo>
                <a:lnTo>
                  <a:pt x="908" y="60"/>
                </a:lnTo>
                <a:lnTo>
                  <a:pt x="859" y="30"/>
                </a:lnTo>
                <a:lnTo>
                  <a:pt x="810" y="0"/>
                </a:lnTo>
                <a:lnTo>
                  <a:pt x="633" y="30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 name="Freeform 21">
            <a:extLst>
              <a:ext uri="{FF2B5EF4-FFF2-40B4-BE49-F238E27FC236}">
                <a16:creationId xmlns:a16="http://schemas.microsoft.com/office/drawing/2014/main" id="{82EB8835-0097-DBE5-8154-8E0FA249BA52}"/>
              </a:ext>
            </a:extLst>
          </p:cNvPr>
          <p:cNvSpPr>
            <a:spLocks/>
          </p:cNvSpPr>
          <p:nvPr/>
        </p:nvSpPr>
        <p:spPr bwMode="auto">
          <a:xfrm>
            <a:off x="4167642" y="3273194"/>
            <a:ext cx="2771381" cy="2280839"/>
          </a:xfrm>
          <a:custGeom>
            <a:avLst/>
            <a:gdLst>
              <a:gd name="T0" fmla="*/ 3113 w 3324"/>
              <a:gd name="T1" fmla="*/ 2095 h 2738"/>
              <a:gd name="T2" fmla="*/ 3043 w 3324"/>
              <a:gd name="T3" fmla="*/ 2063 h 2738"/>
              <a:gd name="T4" fmla="*/ 2983 w 3324"/>
              <a:gd name="T5" fmla="*/ 2076 h 2738"/>
              <a:gd name="T6" fmla="*/ 2930 w 3324"/>
              <a:gd name="T7" fmla="*/ 2121 h 2738"/>
              <a:gd name="T8" fmla="*/ 2850 w 3324"/>
              <a:gd name="T9" fmla="*/ 2191 h 2738"/>
              <a:gd name="T10" fmla="*/ 2771 w 3324"/>
              <a:gd name="T11" fmla="*/ 2227 h 2738"/>
              <a:gd name="T12" fmla="*/ 2672 w 3324"/>
              <a:gd name="T13" fmla="*/ 2225 h 2738"/>
              <a:gd name="T14" fmla="*/ 2622 w 3324"/>
              <a:gd name="T15" fmla="*/ 2204 h 2738"/>
              <a:gd name="T16" fmla="*/ 2581 w 3324"/>
              <a:gd name="T17" fmla="*/ 2172 h 2738"/>
              <a:gd name="T18" fmla="*/ 2548 w 3324"/>
              <a:gd name="T19" fmla="*/ 2129 h 2738"/>
              <a:gd name="T20" fmla="*/ 2520 w 3324"/>
              <a:gd name="T21" fmla="*/ 2032 h 2738"/>
              <a:gd name="T22" fmla="*/ 2542 w 3324"/>
              <a:gd name="T23" fmla="*/ 1936 h 2738"/>
              <a:gd name="T24" fmla="*/ 2606 w 3324"/>
              <a:gd name="T25" fmla="*/ 1860 h 2738"/>
              <a:gd name="T26" fmla="*/ 2690 w 3324"/>
              <a:gd name="T27" fmla="*/ 1818 h 2738"/>
              <a:gd name="T28" fmla="*/ 2765 w 3324"/>
              <a:gd name="T29" fmla="*/ 1800 h 2738"/>
              <a:gd name="T30" fmla="*/ 2837 w 3324"/>
              <a:gd name="T31" fmla="*/ 1760 h 2738"/>
              <a:gd name="T32" fmla="*/ 2864 w 3324"/>
              <a:gd name="T33" fmla="*/ 1705 h 2738"/>
              <a:gd name="T34" fmla="*/ 2851 w 3324"/>
              <a:gd name="T35" fmla="*/ 1624 h 2738"/>
              <a:gd name="T36" fmla="*/ 2615 w 3324"/>
              <a:gd name="T37" fmla="*/ 1327 h 2738"/>
              <a:gd name="T38" fmla="*/ 2480 w 3324"/>
              <a:gd name="T39" fmla="*/ 1379 h 2738"/>
              <a:gd name="T40" fmla="*/ 2340 w 3324"/>
              <a:gd name="T41" fmla="*/ 1409 h 2738"/>
              <a:gd name="T42" fmla="*/ 2195 w 3324"/>
              <a:gd name="T43" fmla="*/ 1416 h 2738"/>
              <a:gd name="T44" fmla="*/ 2051 w 3324"/>
              <a:gd name="T45" fmla="*/ 1400 h 2738"/>
              <a:gd name="T46" fmla="*/ 1907 w 3324"/>
              <a:gd name="T47" fmla="*/ 1360 h 2738"/>
              <a:gd name="T48" fmla="*/ 1770 w 3324"/>
              <a:gd name="T49" fmla="*/ 1294 h 2738"/>
              <a:gd name="T50" fmla="*/ 1668 w 3324"/>
              <a:gd name="T51" fmla="*/ 1225 h 2738"/>
              <a:gd name="T52" fmla="*/ 1558 w 3324"/>
              <a:gd name="T53" fmla="*/ 1125 h 2738"/>
              <a:gd name="T54" fmla="*/ 1468 w 3324"/>
              <a:gd name="T55" fmla="*/ 1009 h 2738"/>
              <a:gd name="T56" fmla="*/ 1399 w 3324"/>
              <a:gd name="T57" fmla="*/ 882 h 2738"/>
              <a:gd name="T58" fmla="*/ 1350 w 3324"/>
              <a:gd name="T59" fmla="*/ 746 h 2738"/>
              <a:gd name="T60" fmla="*/ 1325 w 3324"/>
              <a:gd name="T61" fmla="*/ 604 h 2738"/>
              <a:gd name="T62" fmla="*/ 966 w 3324"/>
              <a:gd name="T63" fmla="*/ 515 h 2738"/>
              <a:gd name="T64" fmla="*/ 873 w 3324"/>
              <a:gd name="T65" fmla="*/ 491 h 2738"/>
              <a:gd name="T66" fmla="*/ 827 w 3324"/>
              <a:gd name="T67" fmla="*/ 439 h 2738"/>
              <a:gd name="T68" fmla="*/ 816 w 3324"/>
              <a:gd name="T69" fmla="*/ 350 h 2738"/>
              <a:gd name="T70" fmla="*/ 839 w 3324"/>
              <a:gd name="T71" fmla="*/ 275 h 2738"/>
              <a:gd name="T72" fmla="*/ 849 w 3324"/>
              <a:gd name="T73" fmla="*/ 187 h 2738"/>
              <a:gd name="T74" fmla="*/ 826 w 3324"/>
              <a:gd name="T75" fmla="*/ 98 h 2738"/>
              <a:gd name="T76" fmla="*/ 766 w 3324"/>
              <a:gd name="T77" fmla="*/ 31 h 2738"/>
              <a:gd name="T78" fmla="*/ 681 w 3324"/>
              <a:gd name="T79" fmla="*/ 0 h 2738"/>
              <a:gd name="T80" fmla="*/ 607 w 3324"/>
              <a:gd name="T81" fmla="*/ 7 h 2738"/>
              <a:gd name="T82" fmla="*/ 528 w 3324"/>
              <a:gd name="T83" fmla="*/ 54 h 2738"/>
              <a:gd name="T84" fmla="*/ 488 w 3324"/>
              <a:gd name="T85" fmla="*/ 114 h 2738"/>
              <a:gd name="T86" fmla="*/ 474 w 3324"/>
              <a:gd name="T87" fmla="*/ 186 h 2738"/>
              <a:gd name="T88" fmla="*/ 491 w 3324"/>
              <a:gd name="T89" fmla="*/ 300 h 2738"/>
              <a:gd name="T90" fmla="*/ 507 w 3324"/>
              <a:gd name="T91" fmla="*/ 369 h 2738"/>
              <a:gd name="T92" fmla="*/ 485 w 3324"/>
              <a:gd name="T93" fmla="*/ 454 h 2738"/>
              <a:gd name="T94" fmla="*/ 431 w 3324"/>
              <a:gd name="T95" fmla="*/ 498 h 2738"/>
              <a:gd name="T96" fmla="*/ 0 w 3324"/>
              <a:gd name="T97" fmla="*/ 514 h 2738"/>
              <a:gd name="T98" fmla="*/ 18 w 3324"/>
              <a:gd name="T99" fmla="*/ 799 h 2738"/>
              <a:gd name="T100" fmla="*/ 93 w 3324"/>
              <a:gd name="T101" fmla="*/ 1147 h 2738"/>
              <a:gd name="T102" fmla="*/ 220 w 3324"/>
              <a:gd name="T103" fmla="*/ 1480 h 2738"/>
              <a:gd name="T104" fmla="*/ 402 w 3324"/>
              <a:gd name="T105" fmla="*/ 1790 h 2738"/>
              <a:gd name="T106" fmla="*/ 634 w 3324"/>
              <a:gd name="T107" fmla="*/ 2069 h 2738"/>
              <a:gd name="T108" fmla="*/ 915 w 3324"/>
              <a:gd name="T109" fmla="*/ 2311 h 2738"/>
              <a:gd name="T110" fmla="*/ 1174 w 3324"/>
              <a:gd name="T111" fmla="*/ 2473 h 2738"/>
              <a:gd name="T112" fmla="*/ 1518 w 3324"/>
              <a:gd name="T113" fmla="*/ 2622 h 2738"/>
              <a:gd name="T114" fmla="*/ 1873 w 3324"/>
              <a:gd name="T115" fmla="*/ 2709 h 2738"/>
              <a:gd name="T116" fmla="*/ 2233 w 3324"/>
              <a:gd name="T117" fmla="*/ 2738 h 2738"/>
              <a:gd name="T118" fmla="*/ 2588 w 3324"/>
              <a:gd name="T119" fmla="*/ 2708 h 2738"/>
              <a:gd name="T120" fmla="*/ 2933 w 3324"/>
              <a:gd name="T121" fmla="*/ 2620 h 2738"/>
              <a:gd name="T122" fmla="*/ 3261 w 3324"/>
              <a:gd name="T123" fmla="*/ 2480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4" h="2738">
                <a:moveTo>
                  <a:pt x="3148" y="2138"/>
                </a:moveTo>
                <a:lnTo>
                  <a:pt x="3148" y="2138"/>
                </a:lnTo>
                <a:lnTo>
                  <a:pt x="3136" y="2122"/>
                </a:lnTo>
                <a:lnTo>
                  <a:pt x="3126" y="2108"/>
                </a:lnTo>
                <a:lnTo>
                  <a:pt x="3113" y="2095"/>
                </a:lnTo>
                <a:lnTo>
                  <a:pt x="3101" y="2085"/>
                </a:lnTo>
                <a:lnTo>
                  <a:pt x="3088" y="2076"/>
                </a:lnTo>
                <a:lnTo>
                  <a:pt x="3073" y="2070"/>
                </a:lnTo>
                <a:lnTo>
                  <a:pt x="3059" y="2065"/>
                </a:lnTo>
                <a:lnTo>
                  <a:pt x="3043" y="2063"/>
                </a:lnTo>
                <a:lnTo>
                  <a:pt x="3043" y="2063"/>
                </a:lnTo>
                <a:lnTo>
                  <a:pt x="3028" y="2063"/>
                </a:lnTo>
                <a:lnTo>
                  <a:pt x="3013" y="2065"/>
                </a:lnTo>
                <a:lnTo>
                  <a:pt x="2997" y="2069"/>
                </a:lnTo>
                <a:lnTo>
                  <a:pt x="2983" y="2076"/>
                </a:lnTo>
                <a:lnTo>
                  <a:pt x="2969" y="2083"/>
                </a:lnTo>
                <a:lnTo>
                  <a:pt x="2956" y="2095"/>
                </a:lnTo>
                <a:lnTo>
                  <a:pt x="2942" y="2106"/>
                </a:lnTo>
                <a:lnTo>
                  <a:pt x="2930" y="2121"/>
                </a:lnTo>
                <a:lnTo>
                  <a:pt x="2930" y="2121"/>
                </a:lnTo>
                <a:lnTo>
                  <a:pt x="2922" y="2129"/>
                </a:lnTo>
                <a:lnTo>
                  <a:pt x="2901" y="2151"/>
                </a:lnTo>
                <a:lnTo>
                  <a:pt x="2887" y="2162"/>
                </a:lnTo>
                <a:lnTo>
                  <a:pt x="2870" y="2176"/>
                </a:lnTo>
                <a:lnTo>
                  <a:pt x="2850" y="2191"/>
                </a:lnTo>
                <a:lnTo>
                  <a:pt x="2827" y="2205"/>
                </a:lnTo>
                <a:lnTo>
                  <a:pt x="2827" y="2205"/>
                </a:lnTo>
                <a:lnTo>
                  <a:pt x="2810" y="2214"/>
                </a:lnTo>
                <a:lnTo>
                  <a:pt x="2791" y="2221"/>
                </a:lnTo>
                <a:lnTo>
                  <a:pt x="2771" y="2227"/>
                </a:lnTo>
                <a:lnTo>
                  <a:pt x="2751" y="2231"/>
                </a:lnTo>
                <a:lnTo>
                  <a:pt x="2731" y="2232"/>
                </a:lnTo>
                <a:lnTo>
                  <a:pt x="2712" y="2232"/>
                </a:lnTo>
                <a:lnTo>
                  <a:pt x="2692" y="2229"/>
                </a:lnTo>
                <a:lnTo>
                  <a:pt x="2672" y="2225"/>
                </a:lnTo>
                <a:lnTo>
                  <a:pt x="2672" y="2225"/>
                </a:lnTo>
                <a:lnTo>
                  <a:pt x="2659" y="2221"/>
                </a:lnTo>
                <a:lnTo>
                  <a:pt x="2647" y="2217"/>
                </a:lnTo>
                <a:lnTo>
                  <a:pt x="2634" y="2211"/>
                </a:lnTo>
                <a:lnTo>
                  <a:pt x="2622" y="2204"/>
                </a:lnTo>
                <a:lnTo>
                  <a:pt x="2622" y="2204"/>
                </a:lnTo>
                <a:lnTo>
                  <a:pt x="2611" y="2196"/>
                </a:lnTo>
                <a:lnTo>
                  <a:pt x="2601" y="2189"/>
                </a:lnTo>
                <a:lnTo>
                  <a:pt x="2589" y="2181"/>
                </a:lnTo>
                <a:lnTo>
                  <a:pt x="2581" y="2172"/>
                </a:lnTo>
                <a:lnTo>
                  <a:pt x="2571" y="2162"/>
                </a:lnTo>
                <a:lnTo>
                  <a:pt x="2562" y="2152"/>
                </a:lnTo>
                <a:lnTo>
                  <a:pt x="2555" y="2141"/>
                </a:lnTo>
                <a:lnTo>
                  <a:pt x="2548" y="2129"/>
                </a:lnTo>
                <a:lnTo>
                  <a:pt x="2548" y="2129"/>
                </a:lnTo>
                <a:lnTo>
                  <a:pt x="2538" y="2111"/>
                </a:lnTo>
                <a:lnTo>
                  <a:pt x="2531" y="2090"/>
                </a:lnTo>
                <a:lnTo>
                  <a:pt x="2525" y="2072"/>
                </a:lnTo>
                <a:lnTo>
                  <a:pt x="2522" y="2052"/>
                </a:lnTo>
                <a:lnTo>
                  <a:pt x="2520" y="2032"/>
                </a:lnTo>
                <a:lnTo>
                  <a:pt x="2520" y="2012"/>
                </a:lnTo>
                <a:lnTo>
                  <a:pt x="2523" y="1993"/>
                </a:lnTo>
                <a:lnTo>
                  <a:pt x="2528" y="1973"/>
                </a:lnTo>
                <a:lnTo>
                  <a:pt x="2533" y="1954"/>
                </a:lnTo>
                <a:lnTo>
                  <a:pt x="2542" y="1936"/>
                </a:lnTo>
                <a:lnTo>
                  <a:pt x="2551" y="1919"/>
                </a:lnTo>
                <a:lnTo>
                  <a:pt x="2562" y="1903"/>
                </a:lnTo>
                <a:lnTo>
                  <a:pt x="2575" y="1887"/>
                </a:lnTo>
                <a:lnTo>
                  <a:pt x="2589" y="1873"/>
                </a:lnTo>
                <a:lnTo>
                  <a:pt x="2606" y="1860"/>
                </a:lnTo>
                <a:lnTo>
                  <a:pt x="2624" y="1848"/>
                </a:lnTo>
                <a:lnTo>
                  <a:pt x="2624" y="1848"/>
                </a:lnTo>
                <a:lnTo>
                  <a:pt x="2647" y="1837"/>
                </a:lnTo>
                <a:lnTo>
                  <a:pt x="2669" y="1827"/>
                </a:lnTo>
                <a:lnTo>
                  <a:pt x="2690" y="1818"/>
                </a:lnTo>
                <a:lnTo>
                  <a:pt x="2708" y="1813"/>
                </a:lnTo>
                <a:lnTo>
                  <a:pt x="2735" y="1805"/>
                </a:lnTo>
                <a:lnTo>
                  <a:pt x="2747" y="1804"/>
                </a:lnTo>
                <a:lnTo>
                  <a:pt x="2747" y="1804"/>
                </a:lnTo>
                <a:lnTo>
                  <a:pt x="2765" y="1800"/>
                </a:lnTo>
                <a:lnTo>
                  <a:pt x="2783" y="1794"/>
                </a:lnTo>
                <a:lnTo>
                  <a:pt x="2800" y="1788"/>
                </a:lnTo>
                <a:lnTo>
                  <a:pt x="2814" y="1780"/>
                </a:lnTo>
                <a:lnTo>
                  <a:pt x="2827" y="1770"/>
                </a:lnTo>
                <a:lnTo>
                  <a:pt x="2837" y="1760"/>
                </a:lnTo>
                <a:lnTo>
                  <a:pt x="2847" y="1747"/>
                </a:lnTo>
                <a:lnTo>
                  <a:pt x="2854" y="1734"/>
                </a:lnTo>
                <a:lnTo>
                  <a:pt x="2854" y="1734"/>
                </a:lnTo>
                <a:lnTo>
                  <a:pt x="2860" y="1720"/>
                </a:lnTo>
                <a:lnTo>
                  <a:pt x="2864" y="1705"/>
                </a:lnTo>
                <a:lnTo>
                  <a:pt x="2866" y="1689"/>
                </a:lnTo>
                <a:lnTo>
                  <a:pt x="2866" y="1674"/>
                </a:lnTo>
                <a:lnTo>
                  <a:pt x="2863" y="1657"/>
                </a:lnTo>
                <a:lnTo>
                  <a:pt x="2859" y="1641"/>
                </a:lnTo>
                <a:lnTo>
                  <a:pt x="2851" y="1624"/>
                </a:lnTo>
                <a:lnTo>
                  <a:pt x="2843" y="1606"/>
                </a:lnTo>
                <a:lnTo>
                  <a:pt x="2667" y="1301"/>
                </a:lnTo>
                <a:lnTo>
                  <a:pt x="2667" y="1301"/>
                </a:lnTo>
                <a:lnTo>
                  <a:pt x="2641" y="1314"/>
                </a:lnTo>
                <a:lnTo>
                  <a:pt x="2615" y="1327"/>
                </a:lnTo>
                <a:lnTo>
                  <a:pt x="2589" y="1340"/>
                </a:lnTo>
                <a:lnTo>
                  <a:pt x="2562" y="1350"/>
                </a:lnTo>
                <a:lnTo>
                  <a:pt x="2536" y="1362"/>
                </a:lnTo>
                <a:lnTo>
                  <a:pt x="2509" y="1370"/>
                </a:lnTo>
                <a:lnTo>
                  <a:pt x="2480" y="1379"/>
                </a:lnTo>
                <a:lnTo>
                  <a:pt x="2453" y="1387"/>
                </a:lnTo>
                <a:lnTo>
                  <a:pt x="2426" y="1394"/>
                </a:lnTo>
                <a:lnTo>
                  <a:pt x="2397" y="1400"/>
                </a:lnTo>
                <a:lnTo>
                  <a:pt x="2369" y="1405"/>
                </a:lnTo>
                <a:lnTo>
                  <a:pt x="2340" y="1409"/>
                </a:lnTo>
                <a:lnTo>
                  <a:pt x="2311" y="1413"/>
                </a:lnTo>
                <a:lnTo>
                  <a:pt x="2283" y="1415"/>
                </a:lnTo>
                <a:lnTo>
                  <a:pt x="2254" y="1416"/>
                </a:lnTo>
                <a:lnTo>
                  <a:pt x="2225" y="1417"/>
                </a:lnTo>
                <a:lnTo>
                  <a:pt x="2195" y="1416"/>
                </a:lnTo>
                <a:lnTo>
                  <a:pt x="2167" y="1415"/>
                </a:lnTo>
                <a:lnTo>
                  <a:pt x="2138" y="1413"/>
                </a:lnTo>
                <a:lnTo>
                  <a:pt x="2109" y="1410"/>
                </a:lnTo>
                <a:lnTo>
                  <a:pt x="2079" y="1406"/>
                </a:lnTo>
                <a:lnTo>
                  <a:pt x="2051" y="1400"/>
                </a:lnTo>
                <a:lnTo>
                  <a:pt x="2022" y="1394"/>
                </a:lnTo>
                <a:lnTo>
                  <a:pt x="1993" y="1387"/>
                </a:lnTo>
                <a:lnTo>
                  <a:pt x="1965" y="1379"/>
                </a:lnTo>
                <a:lnTo>
                  <a:pt x="1936" y="1370"/>
                </a:lnTo>
                <a:lnTo>
                  <a:pt x="1907" y="1360"/>
                </a:lnTo>
                <a:lnTo>
                  <a:pt x="1880" y="1349"/>
                </a:lnTo>
                <a:lnTo>
                  <a:pt x="1852" y="1337"/>
                </a:lnTo>
                <a:lnTo>
                  <a:pt x="1824" y="1324"/>
                </a:lnTo>
                <a:lnTo>
                  <a:pt x="1797" y="1310"/>
                </a:lnTo>
                <a:lnTo>
                  <a:pt x="1770" y="1294"/>
                </a:lnTo>
                <a:lnTo>
                  <a:pt x="1770" y="1294"/>
                </a:lnTo>
                <a:lnTo>
                  <a:pt x="1744" y="1278"/>
                </a:lnTo>
                <a:lnTo>
                  <a:pt x="1717" y="1261"/>
                </a:lnTo>
                <a:lnTo>
                  <a:pt x="1693" y="1244"/>
                </a:lnTo>
                <a:lnTo>
                  <a:pt x="1668" y="1225"/>
                </a:lnTo>
                <a:lnTo>
                  <a:pt x="1645" y="1207"/>
                </a:lnTo>
                <a:lnTo>
                  <a:pt x="1622" y="1187"/>
                </a:lnTo>
                <a:lnTo>
                  <a:pt x="1600" y="1167"/>
                </a:lnTo>
                <a:lnTo>
                  <a:pt x="1579" y="1147"/>
                </a:lnTo>
                <a:lnTo>
                  <a:pt x="1558" y="1125"/>
                </a:lnTo>
                <a:lnTo>
                  <a:pt x="1539" y="1102"/>
                </a:lnTo>
                <a:lnTo>
                  <a:pt x="1519" y="1079"/>
                </a:lnTo>
                <a:lnTo>
                  <a:pt x="1502" y="1056"/>
                </a:lnTo>
                <a:lnTo>
                  <a:pt x="1485" y="1034"/>
                </a:lnTo>
                <a:lnTo>
                  <a:pt x="1468" y="1009"/>
                </a:lnTo>
                <a:lnTo>
                  <a:pt x="1453" y="985"/>
                </a:lnTo>
                <a:lnTo>
                  <a:pt x="1438" y="959"/>
                </a:lnTo>
                <a:lnTo>
                  <a:pt x="1425" y="933"/>
                </a:lnTo>
                <a:lnTo>
                  <a:pt x="1410" y="908"/>
                </a:lnTo>
                <a:lnTo>
                  <a:pt x="1399" y="882"/>
                </a:lnTo>
                <a:lnTo>
                  <a:pt x="1388" y="855"/>
                </a:lnTo>
                <a:lnTo>
                  <a:pt x="1378" y="827"/>
                </a:lnTo>
                <a:lnTo>
                  <a:pt x="1367" y="800"/>
                </a:lnTo>
                <a:lnTo>
                  <a:pt x="1359" y="773"/>
                </a:lnTo>
                <a:lnTo>
                  <a:pt x="1350" y="746"/>
                </a:lnTo>
                <a:lnTo>
                  <a:pt x="1343" y="717"/>
                </a:lnTo>
                <a:lnTo>
                  <a:pt x="1337" y="688"/>
                </a:lnTo>
                <a:lnTo>
                  <a:pt x="1333" y="661"/>
                </a:lnTo>
                <a:lnTo>
                  <a:pt x="1329" y="633"/>
                </a:lnTo>
                <a:lnTo>
                  <a:pt x="1325" y="604"/>
                </a:lnTo>
                <a:lnTo>
                  <a:pt x="1323" y="574"/>
                </a:lnTo>
                <a:lnTo>
                  <a:pt x="1322" y="545"/>
                </a:lnTo>
                <a:lnTo>
                  <a:pt x="1320" y="517"/>
                </a:lnTo>
                <a:lnTo>
                  <a:pt x="966" y="515"/>
                </a:lnTo>
                <a:lnTo>
                  <a:pt x="966" y="515"/>
                </a:lnTo>
                <a:lnTo>
                  <a:pt x="945" y="515"/>
                </a:lnTo>
                <a:lnTo>
                  <a:pt x="925" y="512"/>
                </a:lnTo>
                <a:lnTo>
                  <a:pt x="906" y="507"/>
                </a:lnTo>
                <a:lnTo>
                  <a:pt x="889" y="499"/>
                </a:lnTo>
                <a:lnTo>
                  <a:pt x="873" y="491"/>
                </a:lnTo>
                <a:lnTo>
                  <a:pt x="859" y="481"/>
                </a:lnTo>
                <a:lnTo>
                  <a:pt x="846" y="469"/>
                </a:lnTo>
                <a:lnTo>
                  <a:pt x="836" y="455"/>
                </a:lnTo>
                <a:lnTo>
                  <a:pt x="836" y="455"/>
                </a:lnTo>
                <a:lnTo>
                  <a:pt x="827" y="439"/>
                </a:lnTo>
                <a:lnTo>
                  <a:pt x="820" y="423"/>
                </a:lnTo>
                <a:lnTo>
                  <a:pt x="816" y="406"/>
                </a:lnTo>
                <a:lnTo>
                  <a:pt x="815" y="389"/>
                </a:lnTo>
                <a:lnTo>
                  <a:pt x="815" y="371"/>
                </a:lnTo>
                <a:lnTo>
                  <a:pt x="816" y="350"/>
                </a:lnTo>
                <a:lnTo>
                  <a:pt x="820" y="332"/>
                </a:lnTo>
                <a:lnTo>
                  <a:pt x="827" y="312"/>
                </a:lnTo>
                <a:lnTo>
                  <a:pt x="827" y="312"/>
                </a:lnTo>
                <a:lnTo>
                  <a:pt x="832" y="302"/>
                </a:lnTo>
                <a:lnTo>
                  <a:pt x="839" y="275"/>
                </a:lnTo>
                <a:lnTo>
                  <a:pt x="842" y="257"/>
                </a:lnTo>
                <a:lnTo>
                  <a:pt x="846" y="236"/>
                </a:lnTo>
                <a:lnTo>
                  <a:pt x="848" y="213"/>
                </a:lnTo>
                <a:lnTo>
                  <a:pt x="849" y="187"/>
                </a:lnTo>
                <a:lnTo>
                  <a:pt x="849" y="187"/>
                </a:lnTo>
                <a:lnTo>
                  <a:pt x="848" y="169"/>
                </a:lnTo>
                <a:lnTo>
                  <a:pt x="845" y="150"/>
                </a:lnTo>
                <a:lnTo>
                  <a:pt x="840" y="131"/>
                </a:lnTo>
                <a:lnTo>
                  <a:pt x="835" y="114"/>
                </a:lnTo>
                <a:lnTo>
                  <a:pt x="826" y="98"/>
                </a:lnTo>
                <a:lnTo>
                  <a:pt x="817" y="83"/>
                </a:lnTo>
                <a:lnTo>
                  <a:pt x="806" y="68"/>
                </a:lnTo>
                <a:lnTo>
                  <a:pt x="795" y="54"/>
                </a:lnTo>
                <a:lnTo>
                  <a:pt x="780" y="43"/>
                </a:lnTo>
                <a:lnTo>
                  <a:pt x="766" y="31"/>
                </a:lnTo>
                <a:lnTo>
                  <a:pt x="752" y="22"/>
                </a:lnTo>
                <a:lnTo>
                  <a:pt x="734" y="14"/>
                </a:lnTo>
                <a:lnTo>
                  <a:pt x="717" y="8"/>
                </a:lnTo>
                <a:lnTo>
                  <a:pt x="700" y="2"/>
                </a:lnTo>
                <a:lnTo>
                  <a:pt x="681" y="0"/>
                </a:lnTo>
                <a:lnTo>
                  <a:pt x="661" y="0"/>
                </a:lnTo>
                <a:lnTo>
                  <a:pt x="661" y="0"/>
                </a:lnTo>
                <a:lnTo>
                  <a:pt x="643" y="0"/>
                </a:lnTo>
                <a:lnTo>
                  <a:pt x="624" y="2"/>
                </a:lnTo>
                <a:lnTo>
                  <a:pt x="607" y="7"/>
                </a:lnTo>
                <a:lnTo>
                  <a:pt x="590" y="12"/>
                </a:lnTo>
                <a:lnTo>
                  <a:pt x="573" y="21"/>
                </a:lnTo>
                <a:lnTo>
                  <a:pt x="557" y="30"/>
                </a:lnTo>
                <a:lnTo>
                  <a:pt x="542" y="41"/>
                </a:lnTo>
                <a:lnTo>
                  <a:pt x="528" y="54"/>
                </a:lnTo>
                <a:lnTo>
                  <a:pt x="528" y="54"/>
                </a:lnTo>
                <a:lnTo>
                  <a:pt x="517" y="67"/>
                </a:lnTo>
                <a:lnTo>
                  <a:pt x="505" y="83"/>
                </a:lnTo>
                <a:lnTo>
                  <a:pt x="495" y="98"/>
                </a:lnTo>
                <a:lnTo>
                  <a:pt x="488" y="114"/>
                </a:lnTo>
                <a:lnTo>
                  <a:pt x="481" y="131"/>
                </a:lnTo>
                <a:lnTo>
                  <a:pt x="477" y="150"/>
                </a:lnTo>
                <a:lnTo>
                  <a:pt x="474" y="167"/>
                </a:lnTo>
                <a:lnTo>
                  <a:pt x="474" y="186"/>
                </a:lnTo>
                <a:lnTo>
                  <a:pt x="474" y="186"/>
                </a:lnTo>
                <a:lnTo>
                  <a:pt x="474" y="212"/>
                </a:lnTo>
                <a:lnTo>
                  <a:pt x="477" y="234"/>
                </a:lnTo>
                <a:lnTo>
                  <a:pt x="479" y="256"/>
                </a:lnTo>
                <a:lnTo>
                  <a:pt x="484" y="275"/>
                </a:lnTo>
                <a:lnTo>
                  <a:pt x="491" y="300"/>
                </a:lnTo>
                <a:lnTo>
                  <a:pt x="494" y="310"/>
                </a:lnTo>
                <a:lnTo>
                  <a:pt x="494" y="310"/>
                </a:lnTo>
                <a:lnTo>
                  <a:pt x="501" y="330"/>
                </a:lnTo>
                <a:lnTo>
                  <a:pt x="505" y="350"/>
                </a:lnTo>
                <a:lnTo>
                  <a:pt x="507" y="369"/>
                </a:lnTo>
                <a:lnTo>
                  <a:pt x="507" y="388"/>
                </a:lnTo>
                <a:lnTo>
                  <a:pt x="505" y="406"/>
                </a:lnTo>
                <a:lnTo>
                  <a:pt x="501" y="423"/>
                </a:lnTo>
                <a:lnTo>
                  <a:pt x="494" y="439"/>
                </a:lnTo>
                <a:lnTo>
                  <a:pt x="485" y="454"/>
                </a:lnTo>
                <a:lnTo>
                  <a:pt x="485" y="454"/>
                </a:lnTo>
                <a:lnTo>
                  <a:pt x="474" y="468"/>
                </a:lnTo>
                <a:lnTo>
                  <a:pt x="461" y="479"/>
                </a:lnTo>
                <a:lnTo>
                  <a:pt x="447" y="491"/>
                </a:lnTo>
                <a:lnTo>
                  <a:pt x="431" y="498"/>
                </a:lnTo>
                <a:lnTo>
                  <a:pt x="414" y="505"/>
                </a:lnTo>
                <a:lnTo>
                  <a:pt x="395" y="509"/>
                </a:lnTo>
                <a:lnTo>
                  <a:pt x="375" y="514"/>
                </a:lnTo>
                <a:lnTo>
                  <a:pt x="353" y="514"/>
                </a:lnTo>
                <a:lnTo>
                  <a:pt x="0" y="514"/>
                </a:lnTo>
                <a:lnTo>
                  <a:pt x="0" y="514"/>
                </a:lnTo>
                <a:lnTo>
                  <a:pt x="1" y="585"/>
                </a:lnTo>
                <a:lnTo>
                  <a:pt x="4" y="657"/>
                </a:lnTo>
                <a:lnTo>
                  <a:pt x="10" y="727"/>
                </a:lnTo>
                <a:lnTo>
                  <a:pt x="18" y="799"/>
                </a:lnTo>
                <a:lnTo>
                  <a:pt x="28" y="869"/>
                </a:lnTo>
                <a:lnTo>
                  <a:pt x="41" y="939"/>
                </a:lnTo>
                <a:lnTo>
                  <a:pt x="55" y="1009"/>
                </a:lnTo>
                <a:lnTo>
                  <a:pt x="73" y="1078"/>
                </a:lnTo>
                <a:lnTo>
                  <a:pt x="93" y="1147"/>
                </a:lnTo>
                <a:lnTo>
                  <a:pt x="114" y="1215"/>
                </a:lnTo>
                <a:lnTo>
                  <a:pt x="137" y="1283"/>
                </a:lnTo>
                <a:lnTo>
                  <a:pt x="163" y="1349"/>
                </a:lnTo>
                <a:lnTo>
                  <a:pt x="192" y="1415"/>
                </a:lnTo>
                <a:lnTo>
                  <a:pt x="220" y="1480"/>
                </a:lnTo>
                <a:lnTo>
                  <a:pt x="253" y="1543"/>
                </a:lnTo>
                <a:lnTo>
                  <a:pt x="288" y="1606"/>
                </a:lnTo>
                <a:lnTo>
                  <a:pt x="323" y="1669"/>
                </a:lnTo>
                <a:lnTo>
                  <a:pt x="362" y="1730"/>
                </a:lnTo>
                <a:lnTo>
                  <a:pt x="402" y="1790"/>
                </a:lnTo>
                <a:lnTo>
                  <a:pt x="445" y="1848"/>
                </a:lnTo>
                <a:lnTo>
                  <a:pt x="489" y="1906"/>
                </a:lnTo>
                <a:lnTo>
                  <a:pt x="535" y="1962"/>
                </a:lnTo>
                <a:lnTo>
                  <a:pt x="584" y="2016"/>
                </a:lnTo>
                <a:lnTo>
                  <a:pt x="634" y="2069"/>
                </a:lnTo>
                <a:lnTo>
                  <a:pt x="687" y="2121"/>
                </a:lnTo>
                <a:lnTo>
                  <a:pt x="742" y="2171"/>
                </a:lnTo>
                <a:lnTo>
                  <a:pt x="797" y="2219"/>
                </a:lnTo>
                <a:lnTo>
                  <a:pt x="855" y="2267"/>
                </a:lnTo>
                <a:lnTo>
                  <a:pt x="915" y="2311"/>
                </a:lnTo>
                <a:lnTo>
                  <a:pt x="978" y="2355"/>
                </a:lnTo>
                <a:lnTo>
                  <a:pt x="1041" y="2397"/>
                </a:lnTo>
                <a:lnTo>
                  <a:pt x="1107" y="2436"/>
                </a:lnTo>
                <a:lnTo>
                  <a:pt x="1107" y="2436"/>
                </a:lnTo>
                <a:lnTo>
                  <a:pt x="1174" y="2473"/>
                </a:lnTo>
                <a:lnTo>
                  <a:pt x="1241" y="2509"/>
                </a:lnTo>
                <a:lnTo>
                  <a:pt x="1310" y="2540"/>
                </a:lnTo>
                <a:lnTo>
                  <a:pt x="1379" y="2570"/>
                </a:lnTo>
                <a:lnTo>
                  <a:pt x="1448" y="2597"/>
                </a:lnTo>
                <a:lnTo>
                  <a:pt x="1518" y="2622"/>
                </a:lnTo>
                <a:lnTo>
                  <a:pt x="1588" y="2645"/>
                </a:lnTo>
                <a:lnTo>
                  <a:pt x="1658" y="2665"/>
                </a:lnTo>
                <a:lnTo>
                  <a:pt x="1730" y="2682"/>
                </a:lnTo>
                <a:lnTo>
                  <a:pt x="1801" y="2698"/>
                </a:lnTo>
                <a:lnTo>
                  <a:pt x="1873" y="2709"/>
                </a:lnTo>
                <a:lnTo>
                  <a:pt x="1945" y="2721"/>
                </a:lnTo>
                <a:lnTo>
                  <a:pt x="2016" y="2728"/>
                </a:lnTo>
                <a:lnTo>
                  <a:pt x="2088" y="2734"/>
                </a:lnTo>
                <a:lnTo>
                  <a:pt x="2160" y="2736"/>
                </a:lnTo>
                <a:lnTo>
                  <a:pt x="2233" y="2738"/>
                </a:lnTo>
                <a:lnTo>
                  <a:pt x="2304" y="2736"/>
                </a:lnTo>
                <a:lnTo>
                  <a:pt x="2374" y="2732"/>
                </a:lnTo>
                <a:lnTo>
                  <a:pt x="2446" y="2726"/>
                </a:lnTo>
                <a:lnTo>
                  <a:pt x="2518" y="2718"/>
                </a:lnTo>
                <a:lnTo>
                  <a:pt x="2588" y="2708"/>
                </a:lnTo>
                <a:lnTo>
                  <a:pt x="2658" y="2695"/>
                </a:lnTo>
                <a:lnTo>
                  <a:pt x="2728" y="2679"/>
                </a:lnTo>
                <a:lnTo>
                  <a:pt x="2797" y="2662"/>
                </a:lnTo>
                <a:lnTo>
                  <a:pt x="2866" y="2642"/>
                </a:lnTo>
                <a:lnTo>
                  <a:pt x="2933" y="2620"/>
                </a:lnTo>
                <a:lnTo>
                  <a:pt x="3000" y="2597"/>
                </a:lnTo>
                <a:lnTo>
                  <a:pt x="3068" y="2572"/>
                </a:lnTo>
                <a:lnTo>
                  <a:pt x="3132" y="2543"/>
                </a:lnTo>
                <a:lnTo>
                  <a:pt x="3198" y="2513"/>
                </a:lnTo>
                <a:lnTo>
                  <a:pt x="3261" y="2480"/>
                </a:lnTo>
                <a:lnTo>
                  <a:pt x="3324" y="2446"/>
                </a:lnTo>
                <a:lnTo>
                  <a:pt x="3148" y="213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2" name="Espace réservé du texte 2">
            <a:extLst>
              <a:ext uri="{FF2B5EF4-FFF2-40B4-BE49-F238E27FC236}">
                <a16:creationId xmlns:a16="http://schemas.microsoft.com/office/drawing/2014/main" id="{47707EF6-3467-AC3B-9D22-5D8A8843DE0A}"/>
              </a:ext>
            </a:extLst>
          </p:cNvPr>
          <p:cNvSpPr>
            <a:spLocks noGrp="1"/>
          </p:cNvSpPr>
          <p:nvPr userDrawn="1">
            <p:ph type="body" sz="quarter" idx="13" hasCustomPrompt="1"/>
          </p:nvPr>
        </p:nvSpPr>
        <p:spPr>
          <a:xfrm>
            <a:off x="2244581" y="2172504"/>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43" name="Espace réservé du texte 4">
            <a:extLst>
              <a:ext uri="{FF2B5EF4-FFF2-40B4-BE49-F238E27FC236}">
                <a16:creationId xmlns:a16="http://schemas.microsoft.com/office/drawing/2014/main" id="{941913E6-39F0-F89A-6223-07D13A68B1A9}"/>
              </a:ext>
            </a:extLst>
          </p:cNvPr>
          <p:cNvSpPr>
            <a:spLocks noGrp="1"/>
          </p:cNvSpPr>
          <p:nvPr userDrawn="1">
            <p:ph type="body" sz="quarter" idx="21" hasCustomPrompt="1"/>
          </p:nvPr>
        </p:nvSpPr>
        <p:spPr>
          <a:xfrm>
            <a:off x="1170901" y="2528631"/>
            <a:ext cx="2964172"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2">
            <a:extLst>
              <a:ext uri="{FF2B5EF4-FFF2-40B4-BE49-F238E27FC236}">
                <a16:creationId xmlns:a16="http://schemas.microsoft.com/office/drawing/2014/main" id="{54285CF1-2976-E15A-49CF-0E56372B2F3D}"/>
              </a:ext>
            </a:extLst>
          </p:cNvPr>
          <p:cNvSpPr>
            <a:spLocks noGrp="1"/>
          </p:cNvSpPr>
          <p:nvPr userDrawn="1">
            <p:ph type="body" sz="quarter" idx="22" hasCustomPrompt="1"/>
          </p:nvPr>
        </p:nvSpPr>
        <p:spPr>
          <a:xfrm>
            <a:off x="2244581" y="4344305"/>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5" name="Espace réservé du texte 4">
            <a:extLst>
              <a:ext uri="{FF2B5EF4-FFF2-40B4-BE49-F238E27FC236}">
                <a16:creationId xmlns:a16="http://schemas.microsoft.com/office/drawing/2014/main" id="{6A3EFA5D-AF20-D3BF-DBC8-6B56B05ABAA0}"/>
              </a:ext>
            </a:extLst>
          </p:cNvPr>
          <p:cNvSpPr>
            <a:spLocks noGrp="1"/>
          </p:cNvSpPr>
          <p:nvPr userDrawn="1">
            <p:ph type="body" sz="quarter" idx="23" hasCustomPrompt="1"/>
          </p:nvPr>
        </p:nvSpPr>
        <p:spPr>
          <a:xfrm>
            <a:off x="1170901" y="4700431"/>
            <a:ext cx="2964172"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2">
            <a:extLst>
              <a:ext uri="{FF2B5EF4-FFF2-40B4-BE49-F238E27FC236}">
                <a16:creationId xmlns:a16="http://schemas.microsoft.com/office/drawing/2014/main" id="{0CCE47E3-7E17-39C6-F90A-A6B019EC302A}"/>
              </a:ext>
            </a:extLst>
          </p:cNvPr>
          <p:cNvSpPr>
            <a:spLocks noGrp="1"/>
          </p:cNvSpPr>
          <p:nvPr userDrawn="1">
            <p:ph type="body" sz="quarter" idx="24" hasCustomPrompt="1"/>
          </p:nvPr>
        </p:nvSpPr>
        <p:spPr>
          <a:xfrm>
            <a:off x="8056927" y="3368342"/>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7" name="Espace réservé du texte 4">
            <a:extLst>
              <a:ext uri="{FF2B5EF4-FFF2-40B4-BE49-F238E27FC236}">
                <a16:creationId xmlns:a16="http://schemas.microsoft.com/office/drawing/2014/main" id="{F4D94A6A-3783-F5BA-A15E-2140B326B17E}"/>
              </a:ext>
            </a:extLst>
          </p:cNvPr>
          <p:cNvSpPr>
            <a:spLocks noGrp="1"/>
          </p:cNvSpPr>
          <p:nvPr userDrawn="1">
            <p:ph type="body" sz="quarter" idx="25" hasCustomPrompt="1"/>
          </p:nvPr>
        </p:nvSpPr>
        <p:spPr>
          <a:xfrm>
            <a:off x="8056927" y="3724469"/>
            <a:ext cx="2964172"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8" name="Espace réservé pour une image  2">
            <a:extLst>
              <a:ext uri="{FF2B5EF4-FFF2-40B4-BE49-F238E27FC236}">
                <a16:creationId xmlns:a16="http://schemas.microsoft.com/office/drawing/2014/main" id="{2E469AB3-D16E-3711-83F1-66D18B188266}"/>
              </a:ext>
            </a:extLst>
          </p:cNvPr>
          <p:cNvSpPr>
            <a:spLocks noGrp="1"/>
          </p:cNvSpPr>
          <p:nvPr userDrawn="1">
            <p:ph type="pic" sz="quarter" idx="17" hasCustomPrompt="1"/>
          </p:nvPr>
        </p:nvSpPr>
        <p:spPr>
          <a:xfrm>
            <a:off x="5207834" y="217250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9" name="Espace réservé pour une image  2">
            <a:extLst>
              <a:ext uri="{FF2B5EF4-FFF2-40B4-BE49-F238E27FC236}">
                <a16:creationId xmlns:a16="http://schemas.microsoft.com/office/drawing/2014/main" id="{9568F57B-C78B-ED87-64E5-D2022210824B}"/>
              </a:ext>
            </a:extLst>
          </p:cNvPr>
          <p:cNvSpPr>
            <a:spLocks noGrp="1"/>
          </p:cNvSpPr>
          <p:nvPr>
            <p:ph type="pic" sz="quarter" idx="26" hasCustomPrompt="1"/>
          </p:nvPr>
        </p:nvSpPr>
        <p:spPr>
          <a:xfrm>
            <a:off x="6939023" y="3368342"/>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0" name="Espace réservé pour une image  2">
            <a:extLst>
              <a:ext uri="{FF2B5EF4-FFF2-40B4-BE49-F238E27FC236}">
                <a16:creationId xmlns:a16="http://schemas.microsoft.com/office/drawing/2014/main" id="{44300B5C-1A7B-2318-FB74-9D5450D00190}"/>
              </a:ext>
            </a:extLst>
          </p:cNvPr>
          <p:cNvSpPr>
            <a:spLocks noGrp="1"/>
          </p:cNvSpPr>
          <p:nvPr>
            <p:ph type="pic" sz="quarter" idx="27" hasCustomPrompt="1"/>
          </p:nvPr>
        </p:nvSpPr>
        <p:spPr>
          <a:xfrm>
            <a:off x="4834846" y="4341742"/>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Tree>
    <p:extLst>
      <p:ext uri="{BB962C8B-B14F-4D97-AF65-F5344CB8AC3E}">
        <p14:creationId xmlns:p14="http://schemas.microsoft.com/office/powerpoint/2010/main" val="418827708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 Items 2">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3" name="Teardrop 36">
            <a:extLst>
              <a:ext uri="{FF2B5EF4-FFF2-40B4-BE49-F238E27FC236}">
                <a16:creationId xmlns:a16="http://schemas.microsoft.com/office/drawing/2014/main" id="{D7BC4598-8D6B-4EF5-A9C0-9BDC37135F96}"/>
              </a:ext>
            </a:extLst>
          </p:cNvPr>
          <p:cNvSpPr/>
          <p:nvPr/>
        </p:nvSpPr>
        <p:spPr>
          <a:xfrm>
            <a:off x="4415509" y="3670985"/>
            <a:ext cx="1460089" cy="1459709"/>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Teardrop 37">
            <a:extLst>
              <a:ext uri="{FF2B5EF4-FFF2-40B4-BE49-F238E27FC236}">
                <a16:creationId xmlns:a16="http://schemas.microsoft.com/office/drawing/2014/main" id="{C594DED2-9796-40C2-A992-B272C20E2479}"/>
              </a:ext>
            </a:extLst>
          </p:cNvPr>
          <p:cNvSpPr/>
          <p:nvPr/>
        </p:nvSpPr>
        <p:spPr>
          <a:xfrm rot="5400000">
            <a:off x="4014247" y="1672966"/>
            <a:ext cx="1861109" cy="1861594"/>
          </a:xfrm>
          <a:prstGeom prst="teardrop">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Teardrop 38">
            <a:extLst>
              <a:ext uri="{FF2B5EF4-FFF2-40B4-BE49-F238E27FC236}">
                <a16:creationId xmlns:a16="http://schemas.microsoft.com/office/drawing/2014/main" id="{83140DD3-1BEC-4F67-86AE-265552C24EC1}"/>
              </a:ext>
            </a:extLst>
          </p:cNvPr>
          <p:cNvSpPr/>
          <p:nvPr/>
        </p:nvSpPr>
        <p:spPr>
          <a:xfrm rot="10800000">
            <a:off x="5986619" y="2093523"/>
            <a:ext cx="1441170" cy="1440795"/>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6" name="Teardrop 39">
            <a:extLst>
              <a:ext uri="{FF2B5EF4-FFF2-40B4-BE49-F238E27FC236}">
                <a16:creationId xmlns:a16="http://schemas.microsoft.com/office/drawing/2014/main" id="{CAFBE1E9-FFA0-4B36-8FBD-FAEDEC684C19}"/>
              </a:ext>
            </a:extLst>
          </p:cNvPr>
          <p:cNvSpPr/>
          <p:nvPr/>
        </p:nvSpPr>
        <p:spPr>
          <a:xfrm rot="16200000">
            <a:off x="5986905" y="3670699"/>
            <a:ext cx="2198042" cy="219861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 name="Espace réservé du texte 2">
            <a:extLst>
              <a:ext uri="{FF2B5EF4-FFF2-40B4-BE49-F238E27FC236}">
                <a16:creationId xmlns:a16="http://schemas.microsoft.com/office/drawing/2014/main" id="{1677CF68-4CB2-452B-BDA7-C361765AA61D}"/>
              </a:ext>
            </a:extLst>
          </p:cNvPr>
          <p:cNvSpPr>
            <a:spLocks noGrp="1"/>
          </p:cNvSpPr>
          <p:nvPr>
            <p:ph type="body" sz="quarter" idx="13" hasCustomPrompt="1"/>
          </p:nvPr>
        </p:nvSpPr>
        <p:spPr>
          <a:xfrm>
            <a:off x="1849082" y="2134800"/>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7" name="Espace réservé du texte 2">
            <a:extLst>
              <a:ext uri="{FF2B5EF4-FFF2-40B4-BE49-F238E27FC236}">
                <a16:creationId xmlns:a16="http://schemas.microsoft.com/office/drawing/2014/main" id="{42510F75-462F-4CBB-B25B-F5CE0CD1998B}"/>
              </a:ext>
            </a:extLst>
          </p:cNvPr>
          <p:cNvSpPr>
            <a:spLocks noGrp="1"/>
          </p:cNvSpPr>
          <p:nvPr>
            <p:ph type="body" sz="quarter" idx="14" hasCustomPrompt="1"/>
          </p:nvPr>
        </p:nvSpPr>
        <p:spPr>
          <a:xfrm>
            <a:off x="2212776" y="3882600"/>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8" name="Espace réservé du texte 2">
            <a:extLst>
              <a:ext uri="{FF2B5EF4-FFF2-40B4-BE49-F238E27FC236}">
                <a16:creationId xmlns:a16="http://schemas.microsoft.com/office/drawing/2014/main" id="{0C5A128B-B99F-4E01-9798-E5A9E56A7098}"/>
              </a:ext>
            </a:extLst>
          </p:cNvPr>
          <p:cNvSpPr>
            <a:spLocks noGrp="1"/>
          </p:cNvSpPr>
          <p:nvPr>
            <p:ph type="body" sz="quarter" idx="15" hasCustomPrompt="1"/>
          </p:nvPr>
        </p:nvSpPr>
        <p:spPr>
          <a:xfrm>
            <a:off x="7688002" y="2323800"/>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9" name="Espace réservé du texte 2">
            <a:extLst>
              <a:ext uri="{FF2B5EF4-FFF2-40B4-BE49-F238E27FC236}">
                <a16:creationId xmlns:a16="http://schemas.microsoft.com/office/drawing/2014/main" id="{F0048711-1B26-45E8-8715-3DD6C2B1A9CC}"/>
              </a:ext>
            </a:extLst>
          </p:cNvPr>
          <p:cNvSpPr>
            <a:spLocks noGrp="1"/>
          </p:cNvSpPr>
          <p:nvPr>
            <p:ph type="body" sz="quarter" idx="16" hasCustomPrompt="1"/>
          </p:nvPr>
        </p:nvSpPr>
        <p:spPr>
          <a:xfrm>
            <a:off x="8433396" y="4280400"/>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0" name="Espace réservé pour une image  2">
            <a:extLst>
              <a:ext uri="{FF2B5EF4-FFF2-40B4-BE49-F238E27FC236}">
                <a16:creationId xmlns:a16="http://schemas.microsoft.com/office/drawing/2014/main" id="{B05B5049-40D4-421E-8731-A135A5F4C188}"/>
              </a:ext>
            </a:extLst>
          </p:cNvPr>
          <p:cNvSpPr>
            <a:spLocks noGrp="1"/>
          </p:cNvSpPr>
          <p:nvPr>
            <p:ph type="pic" sz="quarter" idx="17" hasCustomPrompt="1"/>
          </p:nvPr>
        </p:nvSpPr>
        <p:spPr>
          <a:xfrm>
            <a:off x="4610815" y="226986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1" name="Espace réservé pour une image  2">
            <a:extLst>
              <a:ext uri="{FF2B5EF4-FFF2-40B4-BE49-F238E27FC236}">
                <a16:creationId xmlns:a16="http://schemas.microsoft.com/office/drawing/2014/main" id="{DCA1BE44-E0BB-4253-9532-44ED886EC197}"/>
              </a:ext>
            </a:extLst>
          </p:cNvPr>
          <p:cNvSpPr>
            <a:spLocks noGrp="1"/>
          </p:cNvSpPr>
          <p:nvPr>
            <p:ph type="pic" sz="quarter" idx="18" hasCustomPrompt="1"/>
          </p:nvPr>
        </p:nvSpPr>
        <p:spPr>
          <a:xfrm>
            <a:off x="6373217" y="248002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2" name="Espace réservé pour une image  2">
            <a:extLst>
              <a:ext uri="{FF2B5EF4-FFF2-40B4-BE49-F238E27FC236}">
                <a16:creationId xmlns:a16="http://schemas.microsoft.com/office/drawing/2014/main" id="{C583743E-CCA2-4BE8-A21C-FCAD2D7ADFA9}"/>
              </a:ext>
            </a:extLst>
          </p:cNvPr>
          <p:cNvSpPr>
            <a:spLocks noGrp="1"/>
          </p:cNvSpPr>
          <p:nvPr>
            <p:ph type="pic" sz="quarter" idx="19" hasCustomPrompt="1"/>
          </p:nvPr>
        </p:nvSpPr>
        <p:spPr>
          <a:xfrm>
            <a:off x="4811567" y="4066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3" name="Espace réservé pour une image  2">
            <a:extLst>
              <a:ext uri="{FF2B5EF4-FFF2-40B4-BE49-F238E27FC236}">
                <a16:creationId xmlns:a16="http://schemas.microsoft.com/office/drawing/2014/main" id="{69232331-8B38-4C73-903D-A58CA4510022}"/>
              </a:ext>
            </a:extLst>
          </p:cNvPr>
          <p:cNvSpPr>
            <a:spLocks noGrp="1"/>
          </p:cNvSpPr>
          <p:nvPr>
            <p:ph type="pic" sz="quarter" idx="20" hasCustomPrompt="1"/>
          </p:nvPr>
        </p:nvSpPr>
        <p:spPr>
          <a:xfrm>
            <a:off x="6751939" y="443610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B3E55960-85FB-4D2B-A0C9-ABAD86A8B1BB}"/>
              </a:ext>
            </a:extLst>
          </p:cNvPr>
          <p:cNvSpPr>
            <a:spLocks noGrp="1"/>
          </p:cNvSpPr>
          <p:nvPr>
            <p:ph type="body" sz="quarter" idx="21" hasCustomPrompt="1"/>
          </p:nvPr>
        </p:nvSpPr>
        <p:spPr>
          <a:xfrm>
            <a:off x="838418" y="2480400"/>
            <a:ext cx="2964172"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4">
            <a:extLst>
              <a:ext uri="{FF2B5EF4-FFF2-40B4-BE49-F238E27FC236}">
                <a16:creationId xmlns:a16="http://schemas.microsoft.com/office/drawing/2014/main" id="{18EE87C5-7643-4814-929A-D1C106E13641}"/>
              </a:ext>
            </a:extLst>
          </p:cNvPr>
          <p:cNvSpPr>
            <a:spLocks noGrp="1"/>
          </p:cNvSpPr>
          <p:nvPr>
            <p:ph type="body" sz="quarter" idx="22" hasCustomPrompt="1"/>
          </p:nvPr>
        </p:nvSpPr>
        <p:spPr>
          <a:xfrm>
            <a:off x="1008263" y="4228200"/>
            <a:ext cx="3159823"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5" name="Espace réservé du texte 4">
            <a:extLst>
              <a:ext uri="{FF2B5EF4-FFF2-40B4-BE49-F238E27FC236}">
                <a16:creationId xmlns:a16="http://schemas.microsoft.com/office/drawing/2014/main" id="{A3654AA8-82DF-4BDB-AC2C-53388706145F}"/>
              </a:ext>
            </a:extLst>
          </p:cNvPr>
          <p:cNvSpPr>
            <a:spLocks noGrp="1"/>
          </p:cNvSpPr>
          <p:nvPr>
            <p:ph type="body" sz="quarter" idx="23" hasCustomPrompt="1"/>
          </p:nvPr>
        </p:nvSpPr>
        <p:spPr>
          <a:xfrm>
            <a:off x="7642990" y="2669400"/>
            <a:ext cx="3159823"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4">
            <a:extLst>
              <a:ext uri="{FF2B5EF4-FFF2-40B4-BE49-F238E27FC236}">
                <a16:creationId xmlns:a16="http://schemas.microsoft.com/office/drawing/2014/main" id="{DBCF6DC7-81F2-45CA-9100-FCABDEDA47BB}"/>
              </a:ext>
            </a:extLst>
          </p:cNvPr>
          <p:cNvSpPr>
            <a:spLocks noGrp="1"/>
          </p:cNvSpPr>
          <p:nvPr>
            <p:ph type="body" sz="quarter" idx="24" hasCustomPrompt="1"/>
          </p:nvPr>
        </p:nvSpPr>
        <p:spPr>
          <a:xfrm>
            <a:off x="8388385" y="4624200"/>
            <a:ext cx="2965197"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6" name="Rectangle 4">
            <a:extLst>
              <a:ext uri="{FF2B5EF4-FFF2-40B4-BE49-F238E27FC236}">
                <a16:creationId xmlns:a16="http://schemas.microsoft.com/office/drawing/2014/main" id="{30D47955-8ADE-414E-AF7C-650E4F56E32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0E78385D-E32B-4D88-8C8A-AA4AA3B1C9E4}"/>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A810D44-2DAB-4A20-8C01-94DCA167891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F8CEE41B-9D22-4061-A84C-71C764A4DCB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0AB8E57-A410-4FBF-B051-979B733B9293}" type="datetime1">
              <a:rPr lang="fr-FR" smtClean="0"/>
              <a:t>07/11/2024</a:t>
            </a:fld>
            <a:endParaRPr lang="fr-FR"/>
          </a:p>
        </p:txBody>
      </p:sp>
      <p:sp>
        <p:nvSpPr>
          <p:cNvPr id="30" name="Espace réservé du pied de page 12">
            <a:extLst>
              <a:ext uri="{FF2B5EF4-FFF2-40B4-BE49-F238E27FC236}">
                <a16:creationId xmlns:a16="http://schemas.microsoft.com/office/drawing/2014/main" id="{A11061ED-A7D0-48C9-B98F-FE68B5E897A1}"/>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1" name="Espace réservé du numéro de diapositive 13">
            <a:extLst>
              <a:ext uri="{FF2B5EF4-FFF2-40B4-BE49-F238E27FC236}">
                <a16:creationId xmlns:a16="http://schemas.microsoft.com/office/drawing/2014/main" id="{BC0B67A3-C10E-4FD6-B312-F08E5A84456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2" name="Image 8">
            <a:extLst>
              <a:ext uri="{FF2B5EF4-FFF2-40B4-BE49-F238E27FC236}">
                <a16:creationId xmlns:a16="http://schemas.microsoft.com/office/drawing/2014/main" id="{7BF3B95E-8F5D-491D-B52C-49319C38705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5453362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 Items 3">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 name="Espace réservé du texte 2">
            <a:extLst>
              <a:ext uri="{FF2B5EF4-FFF2-40B4-BE49-F238E27FC236}">
                <a16:creationId xmlns:a16="http://schemas.microsoft.com/office/drawing/2014/main" id="{1677CF68-4CB2-452B-BDA7-C361765AA61D}"/>
              </a:ext>
            </a:extLst>
          </p:cNvPr>
          <p:cNvSpPr>
            <a:spLocks noGrp="1"/>
          </p:cNvSpPr>
          <p:nvPr>
            <p:ph type="body" sz="quarter" idx="13" hasCustomPrompt="1"/>
          </p:nvPr>
        </p:nvSpPr>
        <p:spPr>
          <a:xfrm>
            <a:off x="2694128" y="2151514"/>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7" name="Espace réservé du texte 2">
            <a:extLst>
              <a:ext uri="{FF2B5EF4-FFF2-40B4-BE49-F238E27FC236}">
                <a16:creationId xmlns:a16="http://schemas.microsoft.com/office/drawing/2014/main" id="{42510F75-462F-4CBB-B25B-F5CE0CD1998B}"/>
              </a:ext>
            </a:extLst>
          </p:cNvPr>
          <p:cNvSpPr>
            <a:spLocks noGrp="1"/>
          </p:cNvSpPr>
          <p:nvPr>
            <p:ph type="body" sz="quarter" idx="14" hasCustomPrompt="1"/>
          </p:nvPr>
        </p:nvSpPr>
        <p:spPr>
          <a:xfrm>
            <a:off x="2694128" y="4145341"/>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8" name="Espace réservé du texte 2">
            <a:extLst>
              <a:ext uri="{FF2B5EF4-FFF2-40B4-BE49-F238E27FC236}">
                <a16:creationId xmlns:a16="http://schemas.microsoft.com/office/drawing/2014/main" id="{0C5A128B-B99F-4E01-9798-E5A9E56A7098}"/>
              </a:ext>
            </a:extLst>
          </p:cNvPr>
          <p:cNvSpPr>
            <a:spLocks noGrp="1"/>
          </p:cNvSpPr>
          <p:nvPr>
            <p:ph type="body" sz="quarter" idx="15" hasCustomPrompt="1"/>
          </p:nvPr>
        </p:nvSpPr>
        <p:spPr>
          <a:xfrm>
            <a:off x="7606981" y="2153106"/>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9" name="Espace réservé du texte 2">
            <a:extLst>
              <a:ext uri="{FF2B5EF4-FFF2-40B4-BE49-F238E27FC236}">
                <a16:creationId xmlns:a16="http://schemas.microsoft.com/office/drawing/2014/main" id="{F0048711-1B26-45E8-8715-3DD6C2B1A9CC}"/>
              </a:ext>
            </a:extLst>
          </p:cNvPr>
          <p:cNvSpPr>
            <a:spLocks noGrp="1"/>
          </p:cNvSpPr>
          <p:nvPr>
            <p:ph type="body" sz="quarter" idx="16" hasCustomPrompt="1"/>
          </p:nvPr>
        </p:nvSpPr>
        <p:spPr>
          <a:xfrm>
            <a:off x="7606981" y="4145706"/>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B3E55960-85FB-4D2B-A0C9-ABAD86A8B1BB}"/>
              </a:ext>
            </a:extLst>
          </p:cNvPr>
          <p:cNvSpPr>
            <a:spLocks noGrp="1"/>
          </p:cNvSpPr>
          <p:nvPr>
            <p:ph type="body" sz="quarter" idx="21" hasCustomPrompt="1"/>
          </p:nvPr>
        </p:nvSpPr>
        <p:spPr>
          <a:xfrm>
            <a:off x="1620448" y="2484141"/>
            <a:ext cx="2964172"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4">
            <a:extLst>
              <a:ext uri="{FF2B5EF4-FFF2-40B4-BE49-F238E27FC236}">
                <a16:creationId xmlns:a16="http://schemas.microsoft.com/office/drawing/2014/main" id="{18EE87C5-7643-4814-929A-D1C106E13641}"/>
              </a:ext>
            </a:extLst>
          </p:cNvPr>
          <p:cNvSpPr>
            <a:spLocks noGrp="1"/>
          </p:cNvSpPr>
          <p:nvPr>
            <p:ph type="body" sz="quarter" idx="22" hasCustomPrompt="1"/>
          </p:nvPr>
        </p:nvSpPr>
        <p:spPr>
          <a:xfrm>
            <a:off x="1424797" y="4486594"/>
            <a:ext cx="3159823" cy="6354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5" name="Espace réservé du texte 4">
            <a:extLst>
              <a:ext uri="{FF2B5EF4-FFF2-40B4-BE49-F238E27FC236}">
                <a16:creationId xmlns:a16="http://schemas.microsoft.com/office/drawing/2014/main" id="{A3654AA8-82DF-4BDB-AC2C-53388706145F}"/>
              </a:ext>
            </a:extLst>
          </p:cNvPr>
          <p:cNvSpPr>
            <a:spLocks noGrp="1"/>
          </p:cNvSpPr>
          <p:nvPr>
            <p:ph type="body" sz="quarter" idx="23" hasCustomPrompt="1"/>
          </p:nvPr>
        </p:nvSpPr>
        <p:spPr>
          <a:xfrm>
            <a:off x="7606981" y="2492559"/>
            <a:ext cx="3159823"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4">
            <a:extLst>
              <a:ext uri="{FF2B5EF4-FFF2-40B4-BE49-F238E27FC236}">
                <a16:creationId xmlns:a16="http://schemas.microsoft.com/office/drawing/2014/main" id="{DBCF6DC7-81F2-45CA-9100-FCABDEDA47BB}"/>
              </a:ext>
            </a:extLst>
          </p:cNvPr>
          <p:cNvSpPr>
            <a:spLocks noGrp="1"/>
          </p:cNvSpPr>
          <p:nvPr>
            <p:ph type="body" sz="quarter" idx="24" hasCustomPrompt="1"/>
          </p:nvPr>
        </p:nvSpPr>
        <p:spPr>
          <a:xfrm>
            <a:off x="7606981" y="4486959"/>
            <a:ext cx="2965197" cy="6354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6" name="Oval 18">
            <a:extLst>
              <a:ext uri="{FF2B5EF4-FFF2-40B4-BE49-F238E27FC236}">
                <a16:creationId xmlns:a16="http://schemas.microsoft.com/office/drawing/2014/main" id="{89157005-396A-482E-87E5-67EFD67117B4}"/>
              </a:ext>
            </a:extLst>
          </p:cNvPr>
          <p:cNvSpPr/>
          <p:nvPr userDrawn="1"/>
        </p:nvSpPr>
        <p:spPr>
          <a:xfrm>
            <a:off x="4937690" y="2152349"/>
            <a:ext cx="933848" cy="93360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Oval 20">
            <a:extLst>
              <a:ext uri="{FF2B5EF4-FFF2-40B4-BE49-F238E27FC236}">
                <a16:creationId xmlns:a16="http://schemas.microsoft.com/office/drawing/2014/main" id="{19289E08-7C8B-444B-867B-9428AF77876A}"/>
              </a:ext>
            </a:extLst>
          </p:cNvPr>
          <p:cNvSpPr/>
          <p:nvPr userDrawn="1"/>
        </p:nvSpPr>
        <p:spPr>
          <a:xfrm>
            <a:off x="4937690" y="4116256"/>
            <a:ext cx="933848" cy="9336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Oval 22">
            <a:extLst>
              <a:ext uri="{FF2B5EF4-FFF2-40B4-BE49-F238E27FC236}">
                <a16:creationId xmlns:a16="http://schemas.microsoft.com/office/drawing/2014/main" id="{38F1B91A-C297-4AA3-81D4-1D05159DD3A9}"/>
              </a:ext>
            </a:extLst>
          </p:cNvPr>
          <p:cNvSpPr/>
          <p:nvPr userDrawn="1"/>
        </p:nvSpPr>
        <p:spPr>
          <a:xfrm>
            <a:off x="6381242" y="2152349"/>
            <a:ext cx="933848" cy="9336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Oval 24">
            <a:extLst>
              <a:ext uri="{FF2B5EF4-FFF2-40B4-BE49-F238E27FC236}">
                <a16:creationId xmlns:a16="http://schemas.microsoft.com/office/drawing/2014/main" id="{F3731D5A-44CB-40D2-90B8-F42BC5F77356}"/>
              </a:ext>
            </a:extLst>
          </p:cNvPr>
          <p:cNvSpPr/>
          <p:nvPr userDrawn="1"/>
        </p:nvSpPr>
        <p:spPr>
          <a:xfrm>
            <a:off x="6381242" y="4116256"/>
            <a:ext cx="933848" cy="9336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3" name="Espace réservé pour une image  2">
            <a:extLst>
              <a:ext uri="{FF2B5EF4-FFF2-40B4-BE49-F238E27FC236}">
                <a16:creationId xmlns:a16="http://schemas.microsoft.com/office/drawing/2014/main" id="{69232331-8B38-4C73-903D-A58CA4510022}"/>
              </a:ext>
            </a:extLst>
          </p:cNvPr>
          <p:cNvSpPr>
            <a:spLocks noGrp="1"/>
          </p:cNvSpPr>
          <p:nvPr userDrawn="1">
            <p:ph type="pic" sz="quarter" idx="20" hasCustomPrompt="1"/>
          </p:nvPr>
        </p:nvSpPr>
        <p:spPr>
          <a:xfrm>
            <a:off x="6578095" y="4313058"/>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6" name="Espace réservé pour une image  2">
            <a:extLst>
              <a:ext uri="{FF2B5EF4-FFF2-40B4-BE49-F238E27FC236}">
                <a16:creationId xmlns:a16="http://schemas.microsoft.com/office/drawing/2014/main" id="{70DF228E-A3D1-4F98-B8D1-2C0A2D9201BB}"/>
              </a:ext>
            </a:extLst>
          </p:cNvPr>
          <p:cNvSpPr>
            <a:spLocks noGrp="1"/>
          </p:cNvSpPr>
          <p:nvPr userDrawn="1">
            <p:ph type="pic" sz="quarter" idx="25" hasCustomPrompt="1"/>
          </p:nvPr>
        </p:nvSpPr>
        <p:spPr>
          <a:xfrm>
            <a:off x="6578095" y="2349151"/>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7" name="Espace réservé pour une image  2">
            <a:extLst>
              <a:ext uri="{FF2B5EF4-FFF2-40B4-BE49-F238E27FC236}">
                <a16:creationId xmlns:a16="http://schemas.microsoft.com/office/drawing/2014/main" id="{7BD6284C-D483-4333-8E03-B77E7A6A317E}"/>
              </a:ext>
            </a:extLst>
          </p:cNvPr>
          <p:cNvSpPr>
            <a:spLocks noGrp="1"/>
          </p:cNvSpPr>
          <p:nvPr userDrawn="1">
            <p:ph type="pic" sz="quarter" idx="26" hasCustomPrompt="1"/>
          </p:nvPr>
        </p:nvSpPr>
        <p:spPr>
          <a:xfrm>
            <a:off x="5134543" y="2349151"/>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8" name="Espace réservé pour une image  2">
            <a:extLst>
              <a:ext uri="{FF2B5EF4-FFF2-40B4-BE49-F238E27FC236}">
                <a16:creationId xmlns:a16="http://schemas.microsoft.com/office/drawing/2014/main" id="{27030BAC-9045-4C13-95A6-8A3EB7459792}"/>
              </a:ext>
            </a:extLst>
          </p:cNvPr>
          <p:cNvSpPr>
            <a:spLocks noGrp="1"/>
          </p:cNvSpPr>
          <p:nvPr userDrawn="1">
            <p:ph type="pic" sz="quarter" idx="27" hasCustomPrompt="1"/>
          </p:nvPr>
        </p:nvSpPr>
        <p:spPr>
          <a:xfrm>
            <a:off x="5134543" y="4313058"/>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Rectangle 4">
            <a:extLst>
              <a:ext uri="{FF2B5EF4-FFF2-40B4-BE49-F238E27FC236}">
                <a16:creationId xmlns:a16="http://schemas.microsoft.com/office/drawing/2014/main" id="{3D652F1F-CD7B-4F19-AE6D-F627D7576C7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Rectangle 4">
            <a:extLst>
              <a:ext uri="{FF2B5EF4-FFF2-40B4-BE49-F238E27FC236}">
                <a16:creationId xmlns:a16="http://schemas.microsoft.com/office/drawing/2014/main" id="{D8131201-9C7F-4F5F-A8FA-7530FB8FC5EC}"/>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316D44CF-CFE2-4144-A488-D3325B2784A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Espace réservé de la date 11">
            <a:extLst>
              <a:ext uri="{FF2B5EF4-FFF2-40B4-BE49-F238E27FC236}">
                <a16:creationId xmlns:a16="http://schemas.microsoft.com/office/drawing/2014/main" id="{D3C045D3-6BA1-416B-88EC-5B96061425D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DBBDF61-06A3-47AC-A8B5-5D962488FCEA}" type="datetime1">
              <a:rPr lang="fr-FR" smtClean="0"/>
              <a:t>07/11/2024</a:t>
            </a:fld>
            <a:endParaRPr lang="fr-FR"/>
          </a:p>
        </p:txBody>
      </p:sp>
      <p:sp>
        <p:nvSpPr>
          <p:cNvPr id="34" name="Espace réservé du pied de page 12">
            <a:extLst>
              <a:ext uri="{FF2B5EF4-FFF2-40B4-BE49-F238E27FC236}">
                <a16:creationId xmlns:a16="http://schemas.microsoft.com/office/drawing/2014/main" id="{6CEFA904-E304-4C2E-94DA-177B4EA88A6F}"/>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A59F2A0B-3610-4CB3-836F-4944AF4BF409}"/>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6" name="Image 8">
            <a:extLst>
              <a:ext uri="{FF2B5EF4-FFF2-40B4-BE49-F238E27FC236}">
                <a16:creationId xmlns:a16="http://schemas.microsoft.com/office/drawing/2014/main" id="{4317BF5C-7915-4760-9284-75BF299EFA3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2422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Items with grey Background 2">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3" r="-95"/>
          <a:stretch/>
        </p:blipFill>
        <p:spPr>
          <a:xfrm>
            <a:off x="1" y="1295"/>
            <a:ext cx="12191999"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1D498F59-6661-4D3F-A4D9-BCE14851B483}"/>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418053189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Image &amp; 4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1" name="Shape 64">
            <a:extLst>
              <a:ext uri="{FF2B5EF4-FFF2-40B4-BE49-F238E27FC236}">
                <a16:creationId xmlns:a16="http://schemas.microsoft.com/office/drawing/2014/main" id="{91ADAB6B-AA00-4099-8DB3-AE76AB9AAB0E}"/>
              </a:ext>
            </a:extLst>
          </p:cNvPr>
          <p:cNvSpPr/>
          <p:nvPr/>
        </p:nvSpPr>
        <p:spPr>
          <a:xfrm>
            <a:off x="6856742" y="4760672"/>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8" name="Shape 64">
            <a:extLst>
              <a:ext uri="{FF2B5EF4-FFF2-40B4-BE49-F238E27FC236}">
                <a16:creationId xmlns:a16="http://schemas.microsoft.com/office/drawing/2014/main" id="{83207FBE-3025-4FA0-9137-B3011A2FE4FA}"/>
              </a:ext>
            </a:extLst>
          </p:cNvPr>
          <p:cNvSpPr/>
          <p:nvPr/>
        </p:nvSpPr>
        <p:spPr>
          <a:xfrm>
            <a:off x="6856742" y="1712327"/>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7" name="Shape 64">
            <a:extLst>
              <a:ext uri="{FF2B5EF4-FFF2-40B4-BE49-F238E27FC236}">
                <a16:creationId xmlns:a16="http://schemas.microsoft.com/office/drawing/2014/main" id="{A37AC713-0A3C-4983-B5C3-57F75C6E30D6}"/>
              </a:ext>
            </a:extLst>
          </p:cNvPr>
          <p:cNvSpPr/>
          <p:nvPr/>
        </p:nvSpPr>
        <p:spPr>
          <a:xfrm>
            <a:off x="6856742" y="324470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43" name="Picture Placeholder 1">
            <a:extLst>
              <a:ext uri="{FF2B5EF4-FFF2-40B4-BE49-F238E27FC236}">
                <a16:creationId xmlns:a16="http://schemas.microsoft.com/office/drawing/2014/main" id="{1BDF2CF1-C29C-4B87-8A22-80CFB0452E29}"/>
              </a:ext>
            </a:extLst>
          </p:cNvPr>
          <p:cNvSpPr>
            <a:spLocks noGrp="1"/>
          </p:cNvSpPr>
          <p:nvPr>
            <p:ph type="pic" sz="quarter" idx="14" hasCustomPrompt="1"/>
          </p:nvPr>
        </p:nvSpPr>
        <p:spPr>
          <a:xfrm>
            <a:off x="838418" y="1712348"/>
            <a:ext cx="5257582" cy="2434261"/>
          </a:xfrm>
        </p:spPr>
        <p:txBody>
          <a:bodyPr/>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4F5459F3-C086-4E26-853B-ED97EAD99CAB}"/>
              </a:ext>
            </a:extLst>
          </p:cNvPr>
          <p:cNvSpPr>
            <a:spLocks noGrp="1"/>
          </p:cNvSpPr>
          <p:nvPr>
            <p:ph type="body" sz="quarter" idx="15" hasCustomPrompt="1"/>
          </p:nvPr>
        </p:nvSpPr>
        <p:spPr>
          <a:xfrm>
            <a:off x="838419" y="4453200"/>
            <a:ext cx="3257648" cy="3132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5" name="Espace réservé du texte 4">
            <a:extLst>
              <a:ext uri="{FF2B5EF4-FFF2-40B4-BE49-F238E27FC236}">
                <a16:creationId xmlns:a16="http://schemas.microsoft.com/office/drawing/2014/main" id="{E1048BA0-3D33-4E6D-9D72-BA0DA859BB8D}"/>
              </a:ext>
            </a:extLst>
          </p:cNvPr>
          <p:cNvSpPr>
            <a:spLocks noGrp="1"/>
          </p:cNvSpPr>
          <p:nvPr>
            <p:ph type="body" sz="quarter" idx="16" hasCustomPrompt="1"/>
          </p:nvPr>
        </p:nvSpPr>
        <p:spPr>
          <a:xfrm>
            <a:off x="838299" y="4845600"/>
            <a:ext cx="5258088" cy="808200"/>
          </a:xfrm>
        </p:spPr>
        <p:txBody>
          <a:bodyPr anchor="t"/>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 Morbi </a:t>
            </a:r>
            <a:r>
              <a:rPr lang="fr-FR" err="1"/>
              <a:t>tincidunt</a:t>
            </a:r>
            <a:r>
              <a:rPr lang="fr-FR"/>
              <a:t> porta </a:t>
            </a:r>
            <a:r>
              <a:rPr lang="fr-FR" err="1"/>
              <a:t>neque</a:t>
            </a:r>
            <a:r>
              <a:rPr lang="fr-FR"/>
              <a:t> </a:t>
            </a:r>
            <a:r>
              <a:rPr lang="fr-FR" err="1"/>
              <a:t>blandit</a:t>
            </a:r>
            <a:r>
              <a:rPr lang="fr-FR"/>
              <a:t> bibendum. Nunc </a:t>
            </a:r>
            <a:r>
              <a:rPr lang="fr-FR" err="1"/>
              <a:t>quis</a:t>
            </a:r>
            <a:r>
              <a:rPr lang="fr-FR"/>
              <a:t> </a:t>
            </a:r>
            <a:r>
              <a:rPr lang="fr-FR" err="1"/>
              <a:t>arcu</a:t>
            </a:r>
            <a:r>
              <a:rPr lang="fr-FR"/>
              <a:t> in </a:t>
            </a:r>
            <a:r>
              <a:rPr lang="fr-FR" err="1"/>
              <a:t>justo</a:t>
            </a:r>
            <a:r>
              <a:rPr lang="fr-FR"/>
              <a:t> </a:t>
            </a:r>
            <a:r>
              <a:rPr lang="fr-FR" err="1"/>
              <a:t>aliquet</a:t>
            </a:r>
            <a:r>
              <a:rPr lang="fr-FR"/>
              <a:t> </a:t>
            </a:r>
            <a:r>
              <a:rPr lang="fr-FR" err="1"/>
              <a:t>vehicula</a:t>
            </a:r>
            <a:r>
              <a:rPr lang="fr-FR"/>
              <a:t> </a:t>
            </a:r>
            <a:r>
              <a:rPr lang="fr-FR" err="1"/>
              <a:t>eget</a:t>
            </a:r>
            <a:r>
              <a:rPr lang="fr-FR"/>
              <a:t> </a:t>
            </a:r>
            <a:r>
              <a:rPr lang="fr-FR" err="1"/>
              <a:t>sed</a:t>
            </a:r>
            <a:r>
              <a:rPr lang="fr-FR"/>
              <a:t> nunc.</a:t>
            </a:r>
          </a:p>
        </p:txBody>
      </p:sp>
      <p:sp>
        <p:nvSpPr>
          <p:cNvPr id="45" name="Espace réservé du texte 2">
            <a:extLst>
              <a:ext uri="{FF2B5EF4-FFF2-40B4-BE49-F238E27FC236}">
                <a16:creationId xmlns:a16="http://schemas.microsoft.com/office/drawing/2014/main" id="{315046EC-71C5-44E7-8D52-5810D9C0A1A8}"/>
              </a:ext>
            </a:extLst>
          </p:cNvPr>
          <p:cNvSpPr>
            <a:spLocks noGrp="1"/>
          </p:cNvSpPr>
          <p:nvPr>
            <p:ph type="body" sz="quarter" idx="17" hasCustomPrompt="1"/>
          </p:nvPr>
        </p:nvSpPr>
        <p:spPr>
          <a:xfrm>
            <a:off x="8069701" y="16596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6" name="Espace réservé du texte 2">
            <a:extLst>
              <a:ext uri="{FF2B5EF4-FFF2-40B4-BE49-F238E27FC236}">
                <a16:creationId xmlns:a16="http://schemas.microsoft.com/office/drawing/2014/main" id="{F04BE6E1-A2C6-4426-8CA2-5B091AE526B8}"/>
              </a:ext>
            </a:extLst>
          </p:cNvPr>
          <p:cNvSpPr>
            <a:spLocks noGrp="1"/>
          </p:cNvSpPr>
          <p:nvPr>
            <p:ph type="body" sz="quarter" idx="18" hasCustomPrompt="1"/>
          </p:nvPr>
        </p:nvSpPr>
        <p:spPr>
          <a:xfrm>
            <a:off x="8069701" y="31860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7" name="Espace réservé du texte 2">
            <a:extLst>
              <a:ext uri="{FF2B5EF4-FFF2-40B4-BE49-F238E27FC236}">
                <a16:creationId xmlns:a16="http://schemas.microsoft.com/office/drawing/2014/main" id="{3EFBB071-843B-4BD6-AD20-F5E1A3D2089B}"/>
              </a:ext>
            </a:extLst>
          </p:cNvPr>
          <p:cNvSpPr>
            <a:spLocks noGrp="1"/>
          </p:cNvSpPr>
          <p:nvPr>
            <p:ph type="body" sz="quarter" idx="19" hasCustomPrompt="1"/>
          </p:nvPr>
        </p:nvSpPr>
        <p:spPr>
          <a:xfrm>
            <a:off x="8069701" y="47106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8" name="Espace réservé du texte 4">
            <a:extLst>
              <a:ext uri="{FF2B5EF4-FFF2-40B4-BE49-F238E27FC236}">
                <a16:creationId xmlns:a16="http://schemas.microsoft.com/office/drawing/2014/main" id="{AB4CA760-7F02-4CC9-80F1-069EEA05D2B5}"/>
              </a:ext>
            </a:extLst>
          </p:cNvPr>
          <p:cNvSpPr>
            <a:spLocks noGrp="1"/>
          </p:cNvSpPr>
          <p:nvPr>
            <p:ph type="body" sz="quarter" idx="20" hasCustomPrompt="1"/>
          </p:nvPr>
        </p:nvSpPr>
        <p:spPr>
          <a:xfrm>
            <a:off x="8069702" y="2030400"/>
            <a:ext cx="3283880"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9" name="Espace réservé du texte 4">
            <a:extLst>
              <a:ext uri="{FF2B5EF4-FFF2-40B4-BE49-F238E27FC236}">
                <a16:creationId xmlns:a16="http://schemas.microsoft.com/office/drawing/2014/main" id="{B0626B7C-55D9-4117-8F28-48654017945F}"/>
              </a:ext>
            </a:extLst>
          </p:cNvPr>
          <p:cNvSpPr>
            <a:spLocks noGrp="1"/>
          </p:cNvSpPr>
          <p:nvPr>
            <p:ph type="body" sz="quarter" idx="21" hasCustomPrompt="1"/>
          </p:nvPr>
        </p:nvSpPr>
        <p:spPr>
          <a:xfrm>
            <a:off x="8069702" y="3555000"/>
            <a:ext cx="3283880"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50" name="Espace réservé du texte 4">
            <a:extLst>
              <a:ext uri="{FF2B5EF4-FFF2-40B4-BE49-F238E27FC236}">
                <a16:creationId xmlns:a16="http://schemas.microsoft.com/office/drawing/2014/main" id="{AA985C84-1C0D-4B4F-9934-A93413DA3690}"/>
              </a:ext>
            </a:extLst>
          </p:cNvPr>
          <p:cNvSpPr>
            <a:spLocks noGrp="1"/>
          </p:cNvSpPr>
          <p:nvPr>
            <p:ph type="body" sz="quarter" idx="22" hasCustomPrompt="1"/>
          </p:nvPr>
        </p:nvSpPr>
        <p:spPr>
          <a:xfrm>
            <a:off x="8069702" y="5081400"/>
            <a:ext cx="3283880"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51" name="Espace réservé pour une image  2">
            <a:extLst>
              <a:ext uri="{FF2B5EF4-FFF2-40B4-BE49-F238E27FC236}">
                <a16:creationId xmlns:a16="http://schemas.microsoft.com/office/drawing/2014/main" id="{F03AE0C0-FF8A-4F73-AE9C-C205205A50DF}"/>
              </a:ext>
            </a:extLst>
          </p:cNvPr>
          <p:cNvSpPr>
            <a:spLocks noGrp="1"/>
          </p:cNvSpPr>
          <p:nvPr>
            <p:ph type="pic" sz="quarter" idx="23" hasCustomPrompt="1"/>
          </p:nvPr>
        </p:nvSpPr>
        <p:spPr>
          <a:xfrm>
            <a:off x="7031595" y="1887134"/>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2" name="Espace réservé pour une image  2">
            <a:extLst>
              <a:ext uri="{FF2B5EF4-FFF2-40B4-BE49-F238E27FC236}">
                <a16:creationId xmlns:a16="http://schemas.microsoft.com/office/drawing/2014/main" id="{494F5E37-CD71-4639-B5F4-D093EE7C73FC}"/>
              </a:ext>
            </a:extLst>
          </p:cNvPr>
          <p:cNvSpPr>
            <a:spLocks noGrp="1"/>
          </p:cNvSpPr>
          <p:nvPr>
            <p:ph type="pic" sz="quarter" idx="24" hasCustomPrompt="1"/>
          </p:nvPr>
        </p:nvSpPr>
        <p:spPr>
          <a:xfrm>
            <a:off x="7031595" y="3419510"/>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3" name="Espace réservé pour une image  2">
            <a:extLst>
              <a:ext uri="{FF2B5EF4-FFF2-40B4-BE49-F238E27FC236}">
                <a16:creationId xmlns:a16="http://schemas.microsoft.com/office/drawing/2014/main" id="{5A672CB0-FB23-479E-992C-D2267828D6D5}"/>
              </a:ext>
            </a:extLst>
          </p:cNvPr>
          <p:cNvSpPr>
            <a:spLocks noGrp="1"/>
          </p:cNvSpPr>
          <p:nvPr>
            <p:ph type="pic" sz="quarter" idx="25" hasCustomPrompt="1"/>
          </p:nvPr>
        </p:nvSpPr>
        <p:spPr>
          <a:xfrm>
            <a:off x="7031595" y="4935479"/>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Rectangle 4">
            <a:extLst>
              <a:ext uri="{FF2B5EF4-FFF2-40B4-BE49-F238E27FC236}">
                <a16:creationId xmlns:a16="http://schemas.microsoft.com/office/drawing/2014/main" id="{59B1A248-C31B-4DF4-8E13-4261F62D4E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55ADDAB3-90E5-4C76-BC61-DCAFEBCAC25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29CB6ED0-26CE-4B78-898E-5F34AB1882B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1CA38A6A-03A0-454D-B8FC-E2A0EC905CB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72D2B6A1-4C4C-48A8-B99B-2DDB95802DC6}" type="datetime1">
              <a:rPr lang="fr-FR" smtClean="0"/>
              <a:t>07/11/2024</a:t>
            </a:fld>
            <a:endParaRPr lang="fr-FR"/>
          </a:p>
        </p:txBody>
      </p:sp>
      <p:sp>
        <p:nvSpPr>
          <p:cNvPr id="30" name="Espace réservé du pied de page 12">
            <a:extLst>
              <a:ext uri="{FF2B5EF4-FFF2-40B4-BE49-F238E27FC236}">
                <a16:creationId xmlns:a16="http://schemas.microsoft.com/office/drawing/2014/main" id="{5852356E-F286-43B4-88AF-A9268A0BB0C1}"/>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1" name="Espace réservé du numéro de diapositive 13">
            <a:extLst>
              <a:ext uri="{FF2B5EF4-FFF2-40B4-BE49-F238E27FC236}">
                <a16:creationId xmlns:a16="http://schemas.microsoft.com/office/drawing/2014/main" id="{493BDA0E-6939-4EFE-B882-A8208444BD8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2" name="Image 8">
            <a:extLst>
              <a:ext uri="{FF2B5EF4-FFF2-40B4-BE49-F238E27FC236}">
                <a16:creationId xmlns:a16="http://schemas.microsoft.com/office/drawing/2014/main" id="{BB1E9B0F-895B-4175-B2A8-9B7383F2E37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670858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meline 3 Items">
    <p:spTree>
      <p:nvGrpSpPr>
        <p:cNvPr id="1" name=""/>
        <p:cNvGrpSpPr/>
        <p:nvPr/>
      </p:nvGrpSpPr>
      <p:grpSpPr>
        <a:xfrm>
          <a:off x="0" y="0"/>
          <a:ext cx="0" cy="0"/>
          <a:chOff x="0" y="0"/>
          <a:chExt cx="0" cy="0"/>
        </a:xfrm>
      </p:grpSpPr>
      <p:sp>
        <p:nvSpPr>
          <p:cNvPr id="87" name="Espace réservé du texte 4">
            <a:extLst>
              <a:ext uri="{FF2B5EF4-FFF2-40B4-BE49-F238E27FC236}">
                <a16:creationId xmlns:a16="http://schemas.microsoft.com/office/drawing/2014/main" id="{6DF0D93B-F39A-4F55-9989-63C4A847C189}"/>
              </a:ext>
            </a:extLst>
          </p:cNvPr>
          <p:cNvSpPr>
            <a:spLocks noGrp="1"/>
          </p:cNvSpPr>
          <p:nvPr>
            <p:ph type="body" sz="quarter" idx="24" hasCustomPrompt="1"/>
          </p:nvPr>
        </p:nvSpPr>
        <p:spPr>
          <a:xfrm>
            <a:off x="1463213" y="4383532"/>
            <a:ext cx="2389159" cy="6354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Chevron 36">
            <a:extLst>
              <a:ext uri="{FF2B5EF4-FFF2-40B4-BE49-F238E27FC236}">
                <a16:creationId xmlns:a16="http://schemas.microsoft.com/office/drawing/2014/main" id="{75609FE7-E6DB-4474-A9A4-BF6E39756982}"/>
              </a:ext>
            </a:extLst>
          </p:cNvPr>
          <p:cNvSpPr/>
          <p:nvPr/>
        </p:nvSpPr>
        <p:spPr>
          <a:xfrm>
            <a:off x="838418" y="2524097"/>
            <a:ext cx="3638748"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7" name="Chevron 37">
            <a:extLst>
              <a:ext uri="{FF2B5EF4-FFF2-40B4-BE49-F238E27FC236}">
                <a16:creationId xmlns:a16="http://schemas.microsoft.com/office/drawing/2014/main" id="{B7FB0903-6C36-461A-A4C7-1FF708DF82D4}"/>
              </a:ext>
            </a:extLst>
          </p:cNvPr>
          <p:cNvSpPr/>
          <p:nvPr/>
        </p:nvSpPr>
        <p:spPr>
          <a:xfrm>
            <a:off x="4276626" y="2515054"/>
            <a:ext cx="3638748"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9" name="Chevron 38">
            <a:extLst>
              <a:ext uri="{FF2B5EF4-FFF2-40B4-BE49-F238E27FC236}">
                <a16:creationId xmlns:a16="http://schemas.microsoft.com/office/drawing/2014/main" id="{6122CA35-2388-404D-B01A-157EF32A19FE}"/>
              </a:ext>
            </a:extLst>
          </p:cNvPr>
          <p:cNvSpPr/>
          <p:nvPr/>
        </p:nvSpPr>
        <p:spPr>
          <a:xfrm>
            <a:off x="7714834" y="2524097"/>
            <a:ext cx="3638748"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1" name="Oval 40">
            <a:extLst>
              <a:ext uri="{FF2B5EF4-FFF2-40B4-BE49-F238E27FC236}">
                <a16:creationId xmlns:a16="http://schemas.microsoft.com/office/drawing/2014/main" id="{789D2A3C-6CBC-4B8D-8DA2-DCA7E303001F}"/>
              </a:ext>
            </a:extLst>
          </p:cNvPr>
          <p:cNvSpPr/>
          <p:nvPr/>
        </p:nvSpPr>
        <p:spPr>
          <a:xfrm>
            <a:off x="1975031" y="2172813"/>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Oval 41">
            <a:extLst>
              <a:ext uri="{FF2B5EF4-FFF2-40B4-BE49-F238E27FC236}">
                <a16:creationId xmlns:a16="http://schemas.microsoft.com/office/drawing/2014/main" id="{A79B428D-3C4D-43ED-AA88-25FBC4034CBF}"/>
              </a:ext>
            </a:extLst>
          </p:cNvPr>
          <p:cNvSpPr/>
          <p:nvPr/>
        </p:nvSpPr>
        <p:spPr>
          <a:xfrm>
            <a:off x="5413239" y="2173525"/>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Oval 42">
            <a:extLst>
              <a:ext uri="{FF2B5EF4-FFF2-40B4-BE49-F238E27FC236}">
                <a16:creationId xmlns:a16="http://schemas.microsoft.com/office/drawing/2014/main" id="{7DF03EA8-A3B2-46EF-9E8F-073E8B7700EE}"/>
              </a:ext>
            </a:extLst>
          </p:cNvPr>
          <p:cNvSpPr/>
          <p:nvPr/>
        </p:nvSpPr>
        <p:spPr>
          <a:xfrm>
            <a:off x="8851447" y="2172813"/>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cxnSp>
        <p:nvCxnSpPr>
          <p:cNvPr id="36" name="Straight Connector 45">
            <a:extLst>
              <a:ext uri="{FF2B5EF4-FFF2-40B4-BE49-F238E27FC236}">
                <a16:creationId xmlns:a16="http://schemas.microsoft.com/office/drawing/2014/main" id="{E57AABEE-35AC-49F6-AFED-E57287AE61DD}"/>
              </a:ext>
            </a:extLst>
          </p:cNvPr>
          <p:cNvCxnSpPr>
            <a:cxnSpLocks/>
          </p:cNvCxnSpPr>
          <p:nvPr/>
        </p:nvCxnSpPr>
        <p:spPr>
          <a:xfrm flipV="1">
            <a:off x="2657792"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46">
            <a:extLst>
              <a:ext uri="{FF2B5EF4-FFF2-40B4-BE49-F238E27FC236}">
                <a16:creationId xmlns:a16="http://schemas.microsoft.com/office/drawing/2014/main" id="{0A4AFE72-4877-4AA3-BE8A-D5F7C94FBA46}"/>
              </a:ext>
            </a:extLst>
          </p:cNvPr>
          <p:cNvCxnSpPr>
            <a:cxnSpLocks/>
          </p:cNvCxnSpPr>
          <p:nvPr/>
        </p:nvCxnSpPr>
        <p:spPr>
          <a:xfrm flipV="1">
            <a:off x="9534208"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6">
            <a:extLst>
              <a:ext uri="{FF2B5EF4-FFF2-40B4-BE49-F238E27FC236}">
                <a16:creationId xmlns:a16="http://schemas.microsoft.com/office/drawing/2014/main" id="{38380C03-F521-435A-898B-E46AEA4D532E}"/>
              </a:ext>
            </a:extLst>
          </p:cNvPr>
          <p:cNvCxnSpPr>
            <a:cxnSpLocks/>
          </p:cNvCxnSpPr>
          <p:nvPr/>
        </p:nvCxnSpPr>
        <p:spPr>
          <a:xfrm flipV="1">
            <a:off x="6096000"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Espace réservé pour une image  2">
            <a:extLst>
              <a:ext uri="{FF2B5EF4-FFF2-40B4-BE49-F238E27FC236}">
                <a16:creationId xmlns:a16="http://schemas.microsoft.com/office/drawing/2014/main" id="{2ED73B77-B295-4E76-8890-898522F4294E}"/>
              </a:ext>
            </a:extLst>
          </p:cNvPr>
          <p:cNvSpPr>
            <a:spLocks noGrp="1"/>
          </p:cNvSpPr>
          <p:nvPr userDrawn="1">
            <p:ph type="pic" sz="quarter" idx="20" hasCustomPrompt="1"/>
          </p:nvPr>
        </p:nvSpPr>
        <p:spPr>
          <a:xfrm>
            <a:off x="2323805" y="251201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a:p>
            <a:endParaRPr lang="fr-FR"/>
          </a:p>
          <a:p>
            <a:endParaRPr lang="fr-FR"/>
          </a:p>
        </p:txBody>
      </p:sp>
      <p:sp>
        <p:nvSpPr>
          <p:cNvPr id="80" name="Espace réservé pour une image  2">
            <a:extLst>
              <a:ext uri="{FF2B5EF4-FFF2-40B4-BE49-F238E27FC236}">
                <a16:creationId xmlns:a16="http://schemas.microsoft.com/office/drawing/2014/main" id="{E5EC2B06-5327-4765-BE00-6B0808ABF973}"/>
              </a:ext>
            </a:extLst>
          </p:cNvPr>
          <p:cNvSpPr>
            <a:spLocks noGrp="1"/>
          </p:cNvSpPr>
          <p:nvPr userDrawn="1">
            <p:ph type="pic" sz="quarter" idx="21" hasCustomPrompt="1"/>
          </p:nvPr>
        </p:nvSpPr>
        <p:spPr>
          <a:xfrm>
            <a:off x="5762013" y="2512725"/>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1" name="Espace réservé pour une image  2">
            <a:extLst>
              <a:ext uri="{FF2B5EF4-FFF2-40B4-BE49-F238E27FC236}">
                <a16:creationId xmlns:a16="http://schemas.microsoft.com/office/drawing/2014/main" id="{92FA6233-5E58-481D-BFB7-0885434701ED}"/>
              </a:ext>
            </a:extLst>
          </p:cNvPr>
          <p:cNvSpPr>
            <a:spLocks noGrp="1"/>
          </p:cNvSpPr>
          <p:nvPr userDrawn="1">
            <p:ph type="pic" sz="quarter" idx="22" hasCustomPrompt="1"/>
          </p:nvPr>
        </p:nvSpPr>
        <p:spPr>
          <a:xfrm>
            <a:off x="9200221" y="251201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3" name="Espace réservé du texte 2">
            <a:extLst>
              <a:ext uri="{FF2B5EF4-FFF2-40B4-BE49-F238E27FC236}">
                <a16:creationId xmlns:a16="http://schemas.microsoft.com/office/drawing/2014/main" id="{0A6B27FD-E532-4210-AF9F-5EE6B55BC8C6}"/>
              </a:ext>
            </a:extLst>
          </p:cNvPr>
          <p:cNvSpPr>
            <a:spLocks noGrp="1"/>
          </p:cNvSpPr>
          <p:nvPr userDrawn="1">
            <p:ph type="body" sz="quarter" idx="13" hasCustomPrompt="1"/>
          </p:nvPr>
        </p:nvSpPr>
        <p:spPr>
          <a:xfrm>
            <a:off x="1712546"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4" name="Espace réservé du texte 2">
            <a:extLst>
              <a:ext uri="{FF2B5EF4-FFF2-40B4-BE49-F238E27FC236}">
                <a16:creationId xmlns:a16="http://schemas.microsoft.com/office/drawing/2014/main" id="{D8CEAB08-768C-40E0-B88A-33AAC414F305}"/>
              </a:ext>
            </a:extLst>
          </p:cNvPr>
          <p:cNvSpPr>
            <a:spLocks noGrp="1"/>
          </p:cNvSpPr>
          <p:nvPr userDrawn="1">
            <p:ph type="body" sz="quarter" idx="14" hasCustomPrompt="1"/>
          </p:nvPr>
        </p:nvSpPr>
        <p:spPr>
          <a:xfrm>
            <a:off x="5150754"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5" name="Espace réservé du texte 2">
            <a:extLst>
              <a:ext uri="{FF2B5EF4-FFF2-40B4-BE49-F238E27FC236}">
                <a16:creationId xmlns:a16="http://schemas.microsoft.com/office/drawing/2014/main" id="{183250F7-5490-4E9D-A668-7386D9D89F32}"/>
              </a:ext>
            </a:extLst>
          </p:cNvPr>
          <p:cNvSpPr>
            <a:spLocks noGrp="1"/>
          </p:cNvSpPr>
          <p:nvPr userDrawn="1">
            <p:ph type="body" sz="quarter" idx="15" hasCustomPrompt="1"/>
          </p:nvPr>
        </p:nvSpPr>
        <p:spPr>
          <a:xfrm>
            <a:off x="8587401"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9" name="Espace réservé du texte 4">
            <a:extLst>
              <a:ext uri="{FF2B5EF4-FFF2-40B4-BE49-F238E27FC236}">
                <a16:creationId xmlns:a16="http://schemas.microsoft.com/office/drawing/2014/main" id="{95CF1C25-E442-4FB1-887B-F00DBACE3239}"/>
              </a:ext>
            </a:extLst>
          </p:cNvPr>
          <p:cNvSpPr>
            <a:spLocks noGrp="1"/>
          </p:cNvSpPr>
          <p:nvPr userDrawn="1">
            <p:ph type="body" sz="quarter" idx="25" hasCustomPrompt="1"/>
          </p:nvPr>
        </p:nvSpPr>
        <p:spPr>
          <a:xfrm>
            <a:off x="4901421" y="4384873"/>
            <a:ext cx="2389159" cy="6354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90" name="Espace réservé du texte 4">
            <a:extLst>
              <a:ext uri="{FF2B5EF4-FFF2-40B4-BE49-F238E27FC236}">
                <a16:creationId xmlns:a16="http://schemas.microsoft.com/office/drawing/2014/main" id="{A7AB3F72-92C9-48F6-A3F3-D49BFBF52304}"/>
              </a:ext>
            </a:extLst>
          </p:cNvPr>
          <p:cNvSpPr>
            <a:spLocks noGrp="1"/>
          </p:cNvSpPr>
          <p:nvPr userDrawn="1">
            <p:ph type="body" sz="quarter" idx="26" hasCustomPrompt="1"/>
          </p:nvPr>
        </p:nvSpPr>
        <p:spPr>
          <a:xfrm>
            <a:off x="8339628" y="4390342"/>
            <a:ext cx="2389159" cy="6354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8" name="Rectangle 4">
            <a:extLst>
              <a:ext uri="{FF2B5EF4-FFF2-40B4-BE49-F238E27FC236}">
                <a16:creationId xmlns:a16="http://schemas.microsoft.com/office/drawing/2014/main" id="{3A736C19-9914-4558-8808-5FD17E3FDA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Rectangle 4">
            <a:extLst>
              <a:ext uri="{FF2B5EF4-FFF2-40B4-BE49-F238E27FC236}">
                <a16:creationId xmlns:a16="http://schemas.microsoft.com/office/drawing/2014/main" id="{0C3ECE23-FAB6-4A16-BFEA-D9238D728229}"/>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Rectangle 4">
            <a:extLst>
              <a:ext uri="{FF2B5EF4-FFF2-40B4-BE49-F238E27FC236}">
                <a16:creationId xmlns:a16="http://schemas.microsoft.com/office/drawing/2014/main" id="{2D26E681-3CD3-4B82-BE88-2FC39672D491}"/>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Espace réservé de la date 11">
            <a:extLst>
              <a:ext uri="{FF2B5EF4-FFF2-40B4-BE49-F238E27FC236}">
                <a16:creationId xmlns:a16="http://schemas.microsoft.com/office/drawing/2014/main" id="{7AA6DC1D-D9EF-463F-8F83-40BA6D1F0754}"/>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5E903FF-B202-480D-BF94-3E36708F48F9}" type="datetime1">
              <a:rPr lang="fr-FR" smtClean="0"/>
              <a:t>07/11/2024</a:t>
            </a:fld>
            <a:endParaRPr lang="fr-FR"/>
          </a:p>
        </p:txBody>
      </p:sp>
      <p:sp>
        <p:nvSpPr>
          <p:cNvPr id="37" name="Espace réservé du pied de page 12">
            <a:extLst>
              <a:ext uri="{FF2B5EF4-FFF2-40B4-BE49-F238E27FC236}">
                <a16:creationId xmlns:a16="http://schemas.microsoft.com/office/drawing/2014/main" id="{7E0F1E9B-28C1-4E39-8CA9-6DF5D14EF1B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40" name="Espace réservé du numéro de diapositive 13">
            <a:extLst>
              <a:ext uri="{FF2B5EF4-FFF2-40B4-BE49-F238E27FC236}">
                <a16:creationId xmlns:a16="http://schemas.microsoft.com/office/drawing/2014/main" id="{BEDFE8B3-B2A7-40F1-9B7E-4FAD759608E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1" name="Image 8">
            <a:extLst>
              <a:ext uri="{FF2B5EF4-FFF2-40B4-BE49-F238E27FC236}">
                <a16:creationId xmlns:a16="http://schemas.microsoft.com/office/drawing/2014/main" id="{B0E22DF0-33AB-4F30-8594-509FDF11949D}"/>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2637346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meline 4 Items">
    <p:spTree>
      <p:nvGrpSpPr>
        <p:cNvPr id="1" name=""/>
        <p:cNvGrpSpPr/>
        <p:nvPr/>
      </p:nvGrpSpPr>
      <p:grpSpPr>
        <a:xfrm>
          <a:off x="0" y="0"/>
          <a:ext cx="0" cy="0"/>
          <a:chOff x="0" y="0"/>
          <a:chExt cx="0" cy="0"/>
        </a:xfrm>
      </p:grpSpPr>
      <p:sp>
        <p:nvSpPr>
          <p:cNvPr id="87" name="Espace réservé du texte 4">
            <a:extLst>
              <a:ext uri="{FF2B5EF4-FFF2-40B4-BE49-F238E27FC236}">
                <a16:creationId xmlns:a16="http://schemas.microsoft.com/office/drawing/2014/main" id="{6DF0D93B-F39A-4F55-9989-63C4A847C189}"/>
              </a:ext>
            </a:extLst>
          </p:cNvPr>
          <p:cNvSpPr>
            <a:spLocks noGrp="1"/>
          </p:cNvSpPr>
          <p:nvPr>
            <p:ph type="body" sz="quarter" idx="24" hasCustomPrompt="1"/>
          </p:nvPr>
        </p:nvSpPr>
        <p:spPr>
          <a:xfrm>
            <a:off x="1013480" y="4314017"/>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Chevron 36">
            <a:extLst>
              <a:ext uri="{FF2B5EF4-FFF2-40B4-BE49-F238E27FC236}">
                <a16:creationId xmlns:a16="http://schemas.microsoft.com/office/drawing/2014/main" id="{75609FE7-E6DB-4474-A9A4-BF6E39756982}"/>
              </a:ext>
            </a:extLst>
          </p:cNvPr>
          <p:cNvSpPr/>
          <p:nvPr/>
        </p:nvSpPr>
        <p:spPr>
          <a:xfrm>
            <a:off x="838419" y="2524097"/>
            <a:ext cx="2739281"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7" name="Chevron 37">
            <a:extLst>
              <a:ext uri="{FF2B5EF4-FFF2-40B4-BE49-F238E27FC236}">
                <a16:creationId xmlns:a16="http://schemas.microsoft.com/office/drawing/2014/main" id="{B7FB0903-6C36-461A-A4C7-1FF708DF82D4}"/>
              </a:ext>
            </a:extLst>
          </p:cNvPr>
          <p:cNvSpPr/>
          <p:nvPr/>
        </p:nvSpPr>
        <p:spPr>
          <a:xfrm>
            <a:off x="3430379" y="2524097"/>
            <a:ext cx="2739281"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9" name="Chevron 38">
            <a:extLst>
              <a:ext uri="{FF2B5EF4-FFF2-40B4-BE49-F238E27FC236}">
                <a16:creationId xmlns:a16="http://schemas.microsoft.com/office/drawing/2014/main" id="{6122CA35-2388-404D-B01A-157EF32A19FE}"/>
              </a:ext>
            </a:extLst>
          </p:cNvPr>
          <p:cNvSpPr/>
          <p:nvPr/>
        </p:nvSpPr>
        <p:spPr>
          <a:xfrm>
            <a:off x="6022339" y="2524097"/>
            <a:ext cx="2739281"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0" name="Chevron 39">
            <a:extLst>
              <a:ext uri="{FF2B5EF4-FFF2-40B4-BE49-F238E27FC236}">
                <a16:creationId xmlns:a16="http://schemas.microsoft.com/office/drawing/2014/main" id="{11171C38-9D04-4D88-AB99-3A64B4A1B6EE}"/>
              </a:ext>
            </a:extLst>
          </p:cNvPr>
          <p:cNvSpPr/>
          <p:nvPr/>
        </p:nvSpPr>
        <p:spPr>
          <a:xfrm>
            <a:off x="8614300" y="2524097"/>
            <a:ext cx="2739281"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1" name="Oval 40">
            <a:extLst>
              <a:ext uri="{FF2B5EF4-FFF2-40B4-BE49-F238E27FC236}">
                <a16:creationId xmlns:a16="http://schemas.microsoft.com/office/drawing/2014/main" id="{789D2A3C-6CBC-4B8D-8DA2-DCA7E303001F}"/>
              </a:ext>
            </a:extLst>
          </p:cNvPr>
          <p:cNvSpPr/>
          <p:nvPr/>
        </p:nvSpPr>
        <p:spPr>
          <a:xfrm>
            <a:off x="1525298" y="2181857"/>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Oval 41">
            <a:extLst>
              <a:ext uri="{FF2B5EF4-FFF2-40B4-BE49-F238E27FC236}">
                <a16:creationId xmlns:a16="http://schemas.microsoft.com/office/drawing/2014/main" id="{A79B428D-3C4D-43ED-AA88-25FBC4034CBF}"/>
              </a:ext>
            </a:extLst>
          </p:cNvPr>
          <p:cNvSpPr/>
          <p:nvPr/>
        </p:nvSpPr>
        <p:spPr>
          <a:xfrm>
            <a:off x="4117258" y="2181857"/>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Oval 42">
            <a:extLst>
              <a:ext uri="{FF2B5EF4-FFF2-40B4-BE49-F238E27FC236}">
                <a16:creationId xmlns:a16="http://schemas.microsoft.com/office/drawing/2014/main" id="{7DF03EA8-A3B2-46EF-9E8F-073E8B7700EE}"/>
              </a:ext>
            </a:extLst>
          </p:cNvPr>
          <p:cNvSpPr/>
          <p:nvPr/>
        </p:nvSpPr>
        <p:spPr>
          <a:xfrm>
            <a:off x="6709218" y="2181857"/>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Oval 43">
            <a:extLst>
              <a:ext uri="{FF2B5EF4-FFF2-40B4-BE49-F238E27FC236}">
                <a16:creationId xmlns:a16="http://schemas.microsoft.com/office/drawing/2014/main" id="{F0DB9881-8089-4FED-A105-1014C6DB3DF6}"/>
              </a:ext>
            </a:extLst>
          </p:cNvPr>
          <p:cNvSpPr/>
          <p:nvPr/>
        </p:nvSpPr>
        <p:spPr>
          <a:xfrm>
            <a:off x="9301179" y="2181857"/>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grpSp>
        <p:nvGrpSpPr>
          <p:cNvPr id="2" name="Groupe 1">
            <a:extLst>
              <a:ext uri="{FF2B5EF4-FFF2-40B4-BE49-F238E27FC236}">
                <a16:creationId xmlns:a16="http://schemas.microsoft.com/office/drawing/2014/main" id="{AB4F833E-0787-4524-A64E-A8E9D419FBB2}"/>
              </a:ext>
            </a:extLst>
          </p:cNvPr>
          <p:cNvGrpSpPr/>
          <p:nvPr userDrawn="1"/>
        </p:nvGrpSpPr>
        <p:grpSpPr>
          <a:xfrm>
            <a:off x="2208059" y="3593298"/>
            <a:ext cx="7775881" cy="278934"/>
            <a:chOff x="4414968" y="7186596"/>
            <a:chExt cx="15547712" cy="557867"/>
          </a:xfrm>
        </p:grpSpPr>
        <p:cxnSp>
          <p:nvCxnSpPr>
            <p:cNvPr id="36" name="Straight Connector 45">
              <a:extLst>
                <a:ext uri="{FF2B5EF4-FFF2-40B4-BE49-F238E27FC236}">
                  <a16:creationId xmlns:a16="http://schemas.microsoft.com/office/drawing/2014/main" id="{E57AABEE-35AC-49F6-AFED-E57287AE61DD}"/>
                </a:ext>
              </a:extLst>
            </p:cNvPr>
            <p:cNvCxnSpPr>
              <a:cxnSpLocks/>
            </p:cNvCxnSpPr>
            <p:nvPr/>
          </p:nvCxnSpPr>
          <p:spPr>
            <a:xfrm flipV="1">
              <a:off x="4414968"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46">
              <a:extLst>
                <a:ext uri="{FF2B5EF4-FFF2-40B4-BE49-F238E27FC236}">
                  <a16:creationId xmlns:a16="http://schemas.microsoft.com/office/drawing/2014/main" id="{0A4AFE72-4877-4AA3-BE8A-D5F7C94FBA46}"/>
                </a:ext>
              </a:extLst>
            </p:cNvPr>
            <p:cNvCxnSpPr>
              <a:cxnSpLocks/>
            </p:cNvCxnSpPr>
            <p:nvPr/>
          </p:nvCxnSpPr>
          <p:spPr>
            <a:xfrm flipV="1">
              <a:off x="14780109"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6">
              <a:extLst>
                <a:ext uri="{FF2B5EF4-FFF2-40B4-BE49-F238E27FC236}">
                  <a16:creationId xmlns:a16="http://schemas.microsoft.com/office/drawing/2014/main" id="{38380C03-F521-435A-898B-E46AEA4D532E}"/>
                </a:ext>
              </a:extLst>
            </p:cNvPr>
            <p:cNvCxnSpPr>
              <a:cxnSpLocks/>
            </p:cNvCxnSpPr>
            <p:nvPr/>
          </p:nvCxnSpPr>
          <p:spPr>
            <a:xfrm flipV="1">
              <a:off x="9597538"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67">
              <a:extLst>
                <a:ext uri="{FF2B5EF4-FFF2-40B4-BE49-F238E27FC236}">
                  <a16:creationId xmlns:a16="http://schemas.microsoft.com/office/drawing/2014/main" id="{7AFEDCD9-22AC-4462-A40C-AAB184760408}"/>
                </a:ext>
              </a:extLst>
            </p:cNvPr>
            <p:cNvCxnSpPr>
              <a:cxnSpLocks/>
            </p:cNvCxnSpPr>
            <p:nvPr/>
          </p:nvCxnSpPr>
          <p:spPr>
            <a:xfrm flipV="1">
              <a:off x="19962680"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9" name="Espace réservé pour une image  2">
            <a:extLst>
              <a:ext uri="{FF2B5EF4-FFF2-40B4-BE49-F238E27FC236}">
                <a16:creationId xmlns:a16="http://schemas.microsoft.com/office/drawing/2014/main" id="{2ED73B77-B295-4E76-8890-898522F4294E}"/>
              </a:ext>
            </a:extLst>
          </p:cNvPr>
          <p:cNvSpPr>
            <a:spLocks noGrp="1"/>
          </p:cNvSpPr>
          <p:nvPr userDrawn="1">
            <p:ph type="pic" sz="quarter" idx="20" hasCustomPrompt="1"/>
          </p:nvPr>
        </p:nvSpPr>
        <p:spPr>
          <a:xfrm>
            <a:off x="187407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E5EC2B06-5327-4765-BE00-6B0808ABF973}"/>
              </a:ext>
            </a:extLst>
          </p:cNvPr>
          <p:cNvSpPr>
            <a:spLocks noGrp="1"/>
          </p:cNvSpPr>
          <p:nvPr userDrawn="1">
            <p:ph type="pic" sz="quarter" idx="21" hasCustomPrompt="1"/>
          </p:nvPr>
        </p:nvSpPr>
        <p:spPr>
          <a:xfrm>
            <a:off x="446603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1" name="Espace réservé pour une image  2">
            <a:extLst>
              <a:ext uri="{FF2B5EF4-FFF2-40B4-BE49-F238E27FC236}">
                <a16:creationId xmlns:a16="http://schemas.microsoft.com/office/drawing/2014/main" id="{92FA6233-5E58-481D-BFB7-0885434701ED}"/>
              </a:ext>
            </a:extLst>
          </p:cNvPr>
          <p:cNvSpPr>
            <a:spLocks noGrp="1"/>
          </p:cNvSpPr>
          <p:nvPr userDrawn="1">
            <p:ph type="pic" sz="quarter" idx="22" hasCustomPrompt="1"/>
          </p:nvPr>
        </p:nvSpPr>
        <p:spPr>
          <a:xfrm>
            <a:off x="705799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2" name="Espace réservé pour une image  2">
            <a:extLst>
              <a:ext uri="{FF2B5EF4-FFF2-40B4-BE49-F238E27FC236}">
                <a16:creationId xmlns:a16="http://schemas.microsoft.com/office/drawing/2014/main" id="{1AA7FEA8-0BF2-450D-BE89-2C0675E8486D}"/>
              </a:ext>
            </a:extLst>
          </p:cNvPr>
          <p:cNvSpPr>
            <a:spLocks noGrp="1"/>
          </p:cNvSpPr>
          <p:nvPr userDrawn="1">
            <p:ph type="pic" sz="quarter" idx="23" hasCustomPrompt="1"/>
          </p:nvPr>
        </p:nvSpPr>
        <p:spPr>
          <a:xfrm>
            <a:off x="9649953"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3" name="Espace réservé du texte 2">
            <a:extLst>
              <a:ext uri="{FF2B5EF4-FFF2-40B4-BE49-F238E27FC236}">
                <a16:creationId xmlns:a16="http://schemas.microsoft.com/office/drawing/2014/main" id="{0A6B27FD-E532-4210-AF9F-5EE6B55BC8C6}"/>
              </a:ext>
            </a:extLst>
          </p:cNvPr>
          <p:cNvSpPr>
            <a:spLocks noGrp="1"/>
          </p:cNvSpPr>
          <p:nvPr userDrawn="1">
            <p:ph type="body" sz="quarter" idx="13" hasCustomPrompt="1"/>
          </p:nvPr>
        </p:nvSpPr>
        <p:spPr>
          <a:xfrm>
            <a:off x="1262813" y="398344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4" name="Espace réservé du texte 2">
            <a:extLst>
              <a:ext uri="{FF2B5EF4-FFF2-40B4-BE49-F238E27FC236}">
                <a16:creationId xmlns:a16="http://schemas.microsoft.com/office/drawing/2014/main" id="{D8CEAB08-768C-40E0-B88A-33AAC414F305}"/>
              </a:ext>
            </a:extLst>
          </p:cNvPr>
          <p:cNvSpPr>
            <a:spLocks noGrp="1"/>
          </p:cNvSpPr>
          <p:nvPr userDrawn="1">
            <p:ph type="body" sz="quarter" idx="14" hasCustomPrompt="1"/>
          </p:nvPr>
        </p:nvSpPr>
        <p:spPr>
          <a:xfrm>
            <a:off x="3853854" y="3995815"/>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5" name="Espace réservé du texte 2">
            <a:extLst>
              <a:ext uri="{FF2B5EF4-FFF2-40B4-BE49-F238E27FC236}">
                <a16:creationId xmlns:a16="http://schemas.microsoft.com/office/drawing/2014/main" id="{183250F7-5490-4E9D-A668-7386D9D89F32}"/>
              </a:ext>
            </a:extLst>
          </p:cNvPr>
          <p:cNvSpPr>
            <a:spLocks noGrp="1"/>
          </p:cNvSpPr>
          <p:nvPr userDrawn="1">
            <p:ph type="body" sz="quarter" idx="15" hasCustomPrompt="1"/>
          </p:nvPr>
        </p:nvSpPr>
        <p:spPr>
          <a:xfrm>
            <a:off x="6432823" y="3996232"/>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6" name="Espace réservé du texte 2">
            <a:extLst>
              <a:ext uri="{FF2B5EF4-FFF2-40B4-BE49-F238E27FC236}">
                <a16:creationId xmlns:a16="http://schemas.microsoft.com/office/drawing/2014/main" id="{16105B61-EC0C-4160-83BE-3637FF77943A}"/>
              </a:ext>
            </a:extLst>
          </p:cNvPr>
          <p:cNvSpPr>
            <a:spLocks noGrp="1"/>
          </p:cNvSpPr>
          <p:nvPr userDrawn="1">
            <p:ph type="body" sz="quarter" idx="16" hasCustomPrompt="1"/>
          </p:nvPr>
        </p:nvSpPr>
        <p:spPr>
          <a:xfrm>
            <a:off x="9038694" y="398344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89" name="Espace réservé du texte 4">
            <a:extLst>
              <a:ext uri="{FF2B5EF4-FFF2-40B4-BE49-F238E27FC236}">
                <a16:creationId xmlns:a16="http://schemas.microsoft.com/office/drawing/2014/main" id="{95CF1C25-E442-4FB1-887B-F00DBACE3239}"/>
              </a:ext>
            </a:extLst>
          </p:cNvPr>
          <p:cNvSpPr>
            <a:spLocks noGrp="1"/>
          </p:cNvSpPr>
          <p:nvPr>
            <p:ph type="body" sz="quarter" idx="25" hasCustomPrompt="1"/>
          </p:nvPr>
        </p:nvSpPr>
        <p:spPr>
          <a:xfrm>
            <a:off x="3604520" y="4328859"/>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90" name="Espace réservé du texte 4">
            <a:extLst>
              <a:ext uri="{FF2B5EF4-FFF2-40B4-BE49-F238E27FC236}">
                <a16:creationId xmlns:a16="http://schemas.microsoft.com/office/drawing/2014/main" id="{A7AB3F72-92C9-48F6-A3F3-D49BFBF52304}"/>
              </a:ext>
            </a:extLst>
          </p:cNvPr>
          <p:cNvSpPr>
            <a:spLocks noGrp="1"/>
          </p:cNvSpPr>
          <p:nvPr>
            <p:ph type="body" sz="quarter" idx="26" hasCustomPrompt="1"/>
          </p:nvPr>
        </p:nvSpPr>
        <p:spPr>
          <a:xfrm>
            <a:off x="6195561" y="4329773"/>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91" name="Espace réservé du texte 4">
            <a:extLst>
              <a:ext uri="{FF2B5EF4-FFF2-40B4-BE49-F238E27FC236}">
                <a16:creationId xmlns:a16="http://schemas.microsoft.com/office/drawing/2014/main" id="{51F27947-0E95-4323-8881-B29AA83A53D5}"/>
              </a:ext>
            </a:extLst>
          </p:cNvPr>
          <p:cNvSpPr>
            <a:spLocks noGrp="1"/>
          </p:cNvSpPr>
          <p:nvPr>
            <p:ph type="body" sz="quarter" idx="27" hasCustomPrompt="1"/>
          </p:nvPr>
        </p:nvSpPr>
        <p:spPr>
          <a:xfrm>
            <a:off x="8789361" y="4320604"/>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35" name="Rectangle 4">
            <a:extLst>
              <a:ext uri="{FF2B5EF4-FFF2-40B4-BE49-F238E27FC236}">
                <a16:creationId xmlns:a16="http://schemas.microsoft.com/office/drawing/2014/main" id="{A3EB2DCD-8D45-4EFB-BE1A-7674978AD69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7" name="Rectangle 4">
            <a:extLst>
              <a:ext uri="{FF2B5EF4-FFF2-40B4-BE49-F238E27FC236}">
                <a16:creationId xmlns:a16="http://schemas.microsoft.com/office/drawing/2014/main" id="{0842B972-7E3A-4501-9C4D-B68DBB9F8FAC}"/>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1" name="Rectangle 4">
            <a:extLst>
              <a:ext uri="{FF2B5EF4-FFF2-40B4-BE49-F238E27FC236}">
                <a16:creationId xmlns:a16="http://schemas.microsoft.com/office/drawing/2014/main" id="{29B0DA40-F32F-40F8-8CF2-0209BAD1140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2" name="Espace réservé de la date 11">
            <a:extLst>
              <a:ext uri="{FF2B5EF4-FFF2-40B4-BE49-F238E27FC236}">
                <a16:creationId xmlns:a16="http://schemas.microsoft.com/office/drawing/2014/main" id="{54332B37-E9CA-457F-A7CF-87297BE849D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C2D28DB3-52A0-4E90-80A1-D8FD191C0FEB}" type="datetime1">
              <a:rPr lang="fr-FR" smtClean="0"/>
              <a:t>07/11/2024</a:t>
            </a:fld>
            <a:endParaRPr lang="fr-FR"/>
          </a:p>
        </p:txBody>
      </p:sp>
      <p:sp>
        <p:nvSpPr>
          <p:cNvPr id="43" name="Espace réservé du pied de page 12">
            <a:extLst>
              <a:ext uri="{FF2B5EF4-FFF2-40B4-BE49-F238E27FC236}">
                <a16:creationId xmlns:a16="http://schemas.microsoft.com/office/drawing/2014/main" id="{E252802F-34E3-4E0E-880C-0DD6F4629679}"/>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44" name="Espace réservé du numéro de diapositive 13">
            <a:extLst>
              <a:ext uri="{FF2B5EF4-FFF2-40B4-BE49-F238E27FC236}">
                <a16:creationId xmlns:a16="http://schemas.microsoft.com/office/drawing/2014/main" id="{6C518A94-E081-4E6B-B413-3673C0E5D44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5" name="Image 8">
            <a:extLst>
              <a:ext uri="{FF2B5EF4-FFF2-40B4-BE49-F238E27FC236}">
                <a16:creationId xmlns:a16="http://schemas.microsoft.com/office/drawing/2014/main" id="{A5780FC0-737B-4ACE-A729-19D039FE6CC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67971745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alendar 1 Date">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5" name="Rectangle 24">
            <a:extLst>
              <a:ext uri="{FF2B5EF4-FFF2-40B4-BE49-F238E27FC236}">
                <a16:creationId xmlns:a16="http://schemas.microsoft.com/office/drawing/2014/main" id="{56B7E4DD-D7C0-4D00-B236-04CF08AD48E7}"/>
              </a:ext>
            </a:extLst>
          </p:cNvPr>
          <p:cNvSpPr/>
          <p:nvPr userDrawn="1"/>
        </p:nvSpPr>
        <p:spPr>
          <a:xfrm>
            <a:off x="4891505" y="1900364"/>
            <a:ext cx="2408991" cy="5225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25">
            <a:extLst>
              <a:ext uri="{FF2B5EF4-FFF2-40B4-BE49-F238E27FC236}">
                <a16:creationId xmlns:a16="http://schemas.microsoft.com/office/drawing/2014/main" id="{8ABF0107-D384-4D92-B288-1DBEC2E6652D}"/>
              </a:ext>
            </a:extLst>
          </p:cNvPr>
          <p:cNvSpPr/>
          <p:nvPr userDrawn="1"/>
        </p:nvSpPr>
        <p:spPr>
          <a:xfrm>
            <a:off x="4891505" y="2422878"/>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u texte 4">
            <a:extLst>
              <a:ext uri="{FF2B5EF4-FFF2-40B4-BE49-F238E27FC236}">
                <a16:creationId xmlns:a16="http://schemas.microsoft.com/office/drawing/2014/main" id="{838F3CD5-E914-42CF-BDB5-4C32F5E7F514}"/>
              </a:ext>
            </a:extLst>
          </p:cNvPr>
          <p:cNvSpPr>
            <a:spLocks noGrp="1"/>
          </p:cNvSpPr>
          <p:nvPr>
            <p:ph type="body" sz="quarter" idx="17" hasCustomPrompt="1"/>
          </p:nvPr>
        </p:nvSpPr>
        <p:spPr>
          <a:xfrm>
            <a:off x="5148954"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31" name="Espace réservé du texte 4">
            <a:extLst>
              <a:ext uri="{FF2B5EF4-FFF2-40B4-BE49-F238E27FC236}">
                <a16:creationId xmlns:a16="http://schemas.microsoft.com/office/drawing/2014/main" id="{F3C5E88C-E41A-4CCE-AF09-73B6AD951A64}"/>
              </a:ext>
            </a:extLst>
          </p:cNvPr>
          <p:cNvSpPr>
            <a:spLocks noGrp="1"/>
          </p:cNvSpPr>
          <p:nvPr>
            <p:ph type="body" sz="quarter" idx="21" hasCustomPrompt="1"/>
          </p:nvPr>
        </p:nvSpPr>
        <p:spPr>
          <a:xfrm>
            <a:off x="5148954"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33" name="Espace réservé du texte 4">
            <a:extLst>
              <a:ext uri="{FF2B5EF4-FFF2-40B4-BE49-F238E27FC236}">
                <a16:creationId xmlns:a16="http://schemas.microsoft.com/office/drawing/2014/main" id="{673037CF-18D0-46D2-B069-4A7AD69E08B9}"/>
              </a:ext>
            </a:extLst>
          </p:cNvPr>
          <p:cNvSpPr>
            <a:spLocks noGrp="1"/>
          </p:cNvSpPr>
          <p:nvPr>
            <p:ph type="body" sz="quarter" idx="25" hasCustomPrompt="1"/>
          </p:nvPr>
        </p:nvSpPr>
        <p:spPr>
          <a:xfrm>
            <a:off x="4979710" y="4272446"/>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Rectangle 4">
            <a:extLst>
              <a:ext uri="{FF2B5EF4-FFF2-40B4-BE49-F238E27FC236}">
                <a16:creationId xmlns:a16="http://schemas.microsoft.com/office/drawing/2014/main" id="{CB918D37-0336-417A-8B5A-E88763DA91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7B405A0D-D9C6-447E-8210-8394CB16E248}"/>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3F27118A-F401-424B-94BB-6040DC8953D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BE0BBBC6-F387-42DC-8AF8-CDCBE78EF36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0933C511-248B-4DB5-A72A-DD0531FE4596}" type="datetime1">
              <a:rPr lang="fr-FR" smtClean="0"/>
              <a:t>07/11/2024</a:t>
            </a:fld>
            <a:endParaRPr lang="fr-FR"/>
          </a:p>
        </p:txBody>
      </p:sp>
      <p:sp>
        <p:nvSpPr>
          <p:cNvPr id="24" name="Espace réservé du pied de page 12">
            <a:extLst>
              <a:ext uri="{FF2B5EF4-FFF2-40B4-BE49-F238E27FC236}">
                <a16:creationId xmlns:a16="http://schemas.microsoft.com/office/drawing/2014/main" id="{26A79AF7-6B72-4394-92C0-A85B7FE271A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4F168D58-CA3E-429E-B10F-37704356B56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6" name="Image 8">
            <a:extLst>
              <a:ext uri="{FF2B5EF4-FFF2-40B4-BE49-F238E27FC236}">
                <a16:creationId xmlns:a16="http://schemas.microsoft.com/office/drawing/2014/main" id="{66DDF17D-044F-42CA-A094-842D4F7820F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9787217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alendar 2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5" name="Rectangle 24">
            <a:extLst>
              <a:ext uri="{FF2B5EF4-FFF2-40B4-BE49-F238E27FC236}">
                <a16:creationId xmlns:a16="http://schemas.microsoft.com/office/drawing/2014/main" id="{56B7E4DD-D7C0-4D00-B236-04CF08AD48E7}"/>
              </a:ext>
            </a:extLst>
          </p:cNvPr>
          <p:cNvSpPr/>
          <p:nvPr userDrawn="1"/>
        </p:nvSpPr>
        <p:spPr>
          <a:xfrm>
            <a:off x="3212795" y="1900364"/>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25">
            <a:extLst>
              <a:ext uri="{FF2B5EF4-FFF2-40B4-BE49-F238E27FC236}">
                <a16:creationId xmlns:a16="http://schemas.microsoft.com/office/drawing/2014/main" id="{8ABF0107-D384-4D92-B288-1DBEC2E6652D}"/>
              </a:ext>
            </a:extLst>
          </p:cNvPr>
          <p:cNvSpPr/>
          <p:nvPr userDrawn="1"/>
        </p:nvSpPr>
        <p:spPr>
          <a:xfrm>
            <a:off x="3212795" y="2422878"/>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26">
            <a:extLst>
              <a:ext uri="{FF2B5EF4-FFF2-40B4-BE49-F238E27FC236}">
                <a16:creationId xmlns:a16="http://schemas.microsoft.com/office/drawing/2014/main" id="{413F8E83-FD73-4228-9A7A-9271B9E78CF6}"/>
              </a:ext>
            </a:extLst>
          </p:cNvPr>
          <p:cNvSpPr/>
          <p:nvPr userDrawn="1"/>
        </p:nvSpPr>
        <p:spPr>
          <a:xfrm>
            <a:off x="6570215" y="1900364"/>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27">
            <a:extLst>
              <a:ext uri="{FF2B5EF4-FFF2-40B4-BE49-F238E27FC236}">
                <a16:creationId xmlns:a16="http://schemas.microsoft.com/office/drawing/2014/main" id="{8E331021-5545-42ED-BB90-B80324357856}"/>
              </a:ext>
            </a:extLst>
          </p:cNvPr>
          <p:cNvSpPr/>
          <p:nvPr userDrawn="1"/>
        </p:nvSpPr>
        <p:spPr>
          <a:xfrm>
            <a:off x="6570215" y="2422877"/>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u texte 4">
            <a:extLst>
              <a:ext uri="{FF2B5EF4-FFF2-40B4-BE49-F238E27FC236}">
                <a16:creationId xmlns:a16="http://schemas.microsoft.com/office/drawing/2014/main" id="{838F3CD5-E914-42CF-BDB5-4C32F5E7F514}"/>
              </a:ext>
            </a:extLst>
          </p:cNvPr>
          <p:cNvSpPr>
            <a:spLocks noGrp="1"/>
          </p:cNvSpPr>
          <p:nvPr>
            <p:ph type="body" sz="quarter" idx="17" hasCustomPrompt="1"/>
          </p:nvPr>
        </p:nvSpPr>
        <p:spPr>
          <a:xfrm>
            <a:off x="3470862"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30" name="Espace réservé du texte 4">
            <a:extLst>
              <a:ext uri="{FF2B5EF4-FFF2-40B4-BE49-F238E27FC236}">
                <a16:creationId xmlns:a16="http://schemas.microsoft.com/office/drawing/2014/main" id="{9A999135-4F77-45B0-A860-48C7FAD59100}"/>
              </a:ext>
            </a:extLst>
          </p:cNvPr>
          <p:cNvSpPr>
            <a:spLocks noGrp="1"/>
          </p:cNvSpPr>
          <p:nvPr>
            <p:ph type="body" sz="quarter" idx="18" hasCustomPrompt="1"/>
          </p:nvPr>
        </p:nvSpPr>
        <p:spPr>
          <a:xfrm>
            <a:off x="6827664"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31" name="Espace réservé du texte 4">
            <a:extLst>
              <a:ext uri="{FF2B5EF4-FFF2-40B4-BE49-F238E27FC236}">
                <a16:creationId xmlns:a16="http://schemas.microsoft.com/office/drawing/2014/main" id="{F3C5E88C-E41A-4CCE-AF09-73B6AD951A64}"/>
              </a:ext>
            </a:extLst>
          </p:cNvPr>
          <p:cNvSpPr>
            <a:spLocks noGrp="1"/>
          </p:cNvSpPr>
          <p:nvPr>
            <p:ph type="body" sz="quarter" idx="21" hasCustomPrompt="1"/>
          </p:nvPr>
        </p:nvSpPr>
        <p:spPr>
          <a:xfrm>
            <a:off x="3470862"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32" name="Espace réservé du texte 4">
            <a:extLst>
              <a:ext uri="{FF2B5EF4-FFF2-40B4-BE49-F238E27FC236}">
                <a16:creationId xmlns:a16="http://schemas.microsoft.com/office/drawing/2014/main" id="{1B335972-3ACB-42A4-8511-8D3B392099DF}"/>
              </a:ext>
            </a:extLst>
          </p:cNvPr>
          <p:cNvSpPr>
            <a:spLocks noGrp="1"/>
          </p:cNvSpPr>
          <p:nvPr>
            <p:ph type="body" sz="quarter" idx="22" hasCustomPrompt="1"/>
          </p:nvPr>
        </p:nvSpPr>
        <p:spPr>
          <a:xfrm>
            <a:off x="6827664"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33" name="Espace réservé du texte 4">
            <a:extLst>
              <a:ext uri="{FF2B5EF4-FFF2-40B4-BE49-F238E27FC236}">
                <a16:creationId xmlns:a16="http://schemas.microsoft.com/office/drawing/2014/main" id="{673037CF-18D0-46D2-B069-4A7AD69E08B9}"/>
              </a:ext>
            </a:extLst>
          </p:cNvPr>
          <p:cNvSpPr>
            <a:spLocks noGrp="1"/>
          </p:cNvSpPr>
          <p:nvPr>
            <p:ph type="body" sz="quarter" idx="25" hasCustomPrompt="1"/>
          </p:nvPr>
        </p:nvSpPr>
        <p:spPr>
          <a:xfrm>
            <a:off x="3301618" y="4272446"/>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17E8625B-497E-45B5-ADA0-06238D55DA62}"/>
              </a:ext>
            </a:extLst>
          </p:cNvPr>
          <p:cNvSpPr>
            <a:spLocks noGrp="1"/>
          </p:cNvSpPr>
          <p:nvPr>
            <p:ph type="body" sz="quarter" idx="26" hasCustomPrompt="1"/>
          </p:nvPr>
        </p:nvSpPr>
        <p:spPr>
          <a:xfrm>
            <a:off x="6658420" y="4272446"/>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Rectangle 4">
            <a:extLst>
              <a:ext uri="{FF2B5EF4-FFF2-40B4-BE49-F238E27FC236}">
                <a16:creationId xmlns:a16="http://schemas.microsoft.com/office/drawing/2014/main" id="{CB918D37-0336-417A-8B5A-E88763DA91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7B405A0D-D9C6-447E-8210-8394CB16E248}"/>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3F27118A-F401-424B-94BB-6040DC8953D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BE0BBBC6-F387-42DC-8AF8-CDCBE78EF36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ECA0F11-96A4-4DF9-8811-A692213F3CF5}" type="datetime1">
              <a:rPr lang="fr-FR" smtClean="0"/>
              <a:t>07/11/2024</a:t>
            </a:fld>
            <a:endParaRPr lang="fr-FR"/>
          </a:p>
        </p:txBody>
      </p:sp>
      <p:sp>
        <p:nvSpPr>
          <p:cNvPr id="24" name="Espace réservé du pied de page 12">
            <a:extLst>
              <a:ext uri="{FF2B5EF4-FFF2-40B4-BE49-F238E27FC236}">
                <a16:creationId xmlns:a16="http://schemas.microsoft.com/office/drawing/2014/main" id="{26A79AF7-6B72-4394-92C0-A85B7FE271A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4F168D58-CA3E-429E-B10F-37704356B56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6" name="Image 8">
            <a:extLst>
              <a:ext uri="{FF2B5EF4-FFF2-40B4-BE49-F238E27FC236}">
                <a16:creationId xmlns:a16="http://schemas.microsoft.com/office/drawing/2014/main" id="{A5359BF9-7CEC-457C-B965-8D97A3672DC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3808744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alendar 3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1" name="Rectangle 30">
            <a:extLst>
              <a:ext uri="{FF2B5EF4-FFF2-40B4-BE49-F238E27FC236}">
                <a16:creationId xmlns:a16="http://schemas.microsoft.com/office/drawing/2014/main" id="{C5066312-FEE7-4CA2-BBB2-A64531ADF006}"/>
              </a:ext>
            </a:extLst>
          </p:cNvPr>
          <p:cNvSpPr/>
          <p:nvPr userDrawn="1"/>
        </p:nvSpPr>
        <p:spPr>
          <a:xfrm>
            <a:off x="2137478" y="1876671"/>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31">
            <a:extLst>
              <a:ext uri="{FF2B5EF4-FFF2-40B4-BE49-F238E27FC236}">
                <a16:creationId xmlns:a16="http://schemas.microsoft.com/office/drawing/2014/main" id="{F1EC9D87-AAC6-4790-A71E-3E387386453D}"/>
              </a:ext>
            </a:extLst>
          </p:cNvPr>
          <p:cNvSpPr/>
          <p:nvPr userDrawn="1"/>
        </p:nvSpPr>
        <p:spPr>
          <a:xfrm>
            <a:off x="2137478"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Rectangle 32">
            <a:extLst>
              <a:ext uri="{FF2B5EF4-FFF2-40B4-BE49-F238E27FC236}">
                <a16:creationId xmlns:a16="http://schemas.microsoft.com/office/drawing/2014/main" id="{0F091E77-CC15-45C9-A6CE-7693F3449E20}"/>
              </a:ext>
            </a:extLst>
          </p:cNvPr>
          <p:cNvSpPr/>
          <p:nvPr userDrawn="1"/>
        </p:nvSpPr>
        <p:spPr>
          <a:xfrm>
            <a:off x="4891505" y="1876671"/>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Rectangle 33">
            <a:extLst>
              <a:ext uri="{FF2B5EF4-FFF2-40B4-BE49-F238E27FC236}">
                <a16:creationId xmlns:a16="http://schemas.microsoft.com/office/drawing/2014/main" id="{16B90000-0A8F-47ED-A546-7D05EC5DB813}"/>
              </a:ext>
            </a:extLst>
          </p:cNvPr>
          <p:cNvSpPr/>
          <p:nvPr userDrawn="1"/>
        </p:nvSpPr>
        <p:spPr>
          <a:xfrm>
            <a:off x="4891505"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6" name="Rectangle 35">
            <a:extLst>
              <a:ext uri="{FF2B5EF4-FFF2-40B4-BE49-F238E27FC236}">
                <a16:creationId xmlns:a16="http://schemas.microsoft.com/office/drawing/2014/main" id="{FC52F8CD-C9CC-40B1-9143-413A8AF0C2D1}"/>
              </a:ext>
            </a:extLst>
          </p:cNvPr>
          <p:cNvSpPr/>
          <p:nvPr userDrawn="1"/>
        </p:nvSpPr>
        <p:spPr>
          <a:xfrm>
            <a:off x="7645531" y="1876671"/>
            <a:ext cx="2408991" cy="522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8" name="Rectangle 37">
            <a:extLst>
              <a:ext uri="{FF2B5EF4-FFF2-40B4-BE49-F238E27FC236}">
                <a16:creationId xmlns:a16="http://schemas.microsoft.com/office/drawing/2014/main" id="{21F320C9-0E52-465D-B2B4-FDD96281BAE6}"/>
              </a:ext>
            </a:extLst>
          </p:cNvPr>
          <p:cNvSpPr/>
          <p:nvPr userDrawn="1"/>
        </p:nvSpPr>
        <p:spPr>
          <a:xfrm>
            <a:off x="7645531"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9" name="Espace réservé du texte 4">
            <a:extLst>
              <a:ext uri="{FF2B5EF4-FFF2-40B4-BE49-F238E27FC236}">
                <a16:creationId xmlns:a16="http://schemas.microsoft.com/office/drawing/2014/main" id="{7214EC2E-FBA2-419B-9A54-7C6D579C27D3}"/>
              </a:ext>
            </a:extLst>
          </p:cNvPr>
          <p:cNvSpPr>
            <a:spLocks noGrp="1"/>
          </p:cNvSpPr>
          <p:nvPr>
            <p:ph type="body" sz="quarter" idx="17" hasCustomPrompt="1"/>
          </p:nvPr>
        </p:nvSpPr>
        <p:spPr>
          <a:xfrm>
            <a:off x="2395545"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40" name="Espace réservé du texte 4">
            <a:extLst>
              <a:ext uri="{FF2B5EF4-FFF2-40B4-BE49-F238E27FC236}">
                <a16:creationId xmlns:a16="http://schemas.microsoft.com/office/drawing/2014/main" id="{3D3527F1-B476-4559-8E5D-B14F41439679}"/>
              </a:ext>
            </a:extLst>
          </p:cNvPr>
          <p:cNvSpPr>
            <a:spLocks noGrp="1"/>
          </p:cNvSpPr>
          <p:nvPr>
            <p:ph type="body" sz="quarter" idx="18" hasCustomPrompt="1"/>
          </p:nvPr>
        </p:nvSpPr>
        <p:spPr>
          <a:xfrm>
            <a:off x="5148954"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60" name="Espace réservé du texte 4">
            <a:extLst>
              <a:ext uri="{FF2B5EF4-FFF2-40B4-BE49-F238E27FC236}">
                <a16:creationId xmlns:a16="http://schemas.microsoft.com/office/drawing/2014/main" id="{C8773CB2-49A6-467B-B0AA-23AD134689DD}"/>
              </a:ext>
            </a:extLst>
          </p:cNvPr>
          <p:cNvSpPr>
            <a:spLocks noGrp="1"/>
          </p:cNvSpPr>
          <p:nvPr>
            <p:ph type="body" sz="quarter" idx="19" hasCustomPrompt="1"/>
          </p:nvPr>
        </p:nvSpPr>
        <p:spPr>
          <a:xfrm>
            <a:off x="7902691"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Three</a:t>
            </a:r>
            <a:endParaRPr lang="fr-FR"/>
          </a:p>
        </p:txBody>
      </p:sp>
      <p:sp>
        <p:nvSpPr>
          <p:cNvPr id="61" name="Espace réservé du texte 4">
            <a:extLst>
              <a:ext uri="{FF2B5EF4-FFF2-40B4-BE49-F238E27FC236}">
                <a16:creationId xmlns:a16="http://schemas.microsoft.com/office/drawing/2014/main" id="{2278E825-F108-4BD7-995F-29AEE68BBC1D}"/>
              </a:ext>
            </a:extLst>
          </p:cNvPr>
          <p:cNvSpPr>
            <a:spLocks noGrp="1"/>
          </p:cNvSpPr>
          <p:nvPr>
            <p:ph type="body" sz="quarter" idx="21" hasCustomPrompt="1"/>
          </p:nvPr>
        </p:nvSpPr>
        <p:spPr>
          <a:xfrm>
            <a:off x="2395545"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62" name="Espace réservé du texte 4">
            <a:extLst>
              <a:ext uri="{FF2B5EF4-FFF2-40B4-BE49-F238E27FC236}">
                <a16:creationId xmlns:a16="http://schemas.microsoft.com/office/drawing/2014/main" id="{0E6B5E9E-9338-467C-B357-027CBBC0D705}"/>
              </a:ext>
            </a:extLst>
          </p:cNvPr>
          <p:cNvSpPr>
            <a:spLocks noGrp="1"/>
          </p:cNvSpPr>
          <p:nvPr>
            <p:ph type="body" sz="quarter" idx="22" hasCustomPrompt="1"/>
          </p:nvPr>
        </p:nvSpPr>
        <p:spPr>
          <a:xfrm>
            <a:off x="5148954"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63" name="Espace réservé du texte 4">
            <a:extLst>
              <a:ext uri="{FF2B5EF4-FFF2-40B4-BE49-F238E27FC236}">
                <a16:creationId xmlns:a16="http://schemas.microsoft.com/office/drawing/2014/main" id="{7B67632D-113B-49F3-AD86-BDE12C2952B8}"/>
              </a:ext>
            </a:extLst>
          </p:cNvPr>
          <p:cNvSpPr>
            <a:spLocks noGrp="1"/>
          </p:cNvSpPr>
          <p:nvPr>
            <p:ph type="body" sz="quarter" idx="23" hasCustomPrompt="1"/>
          </p:nvPr>
        </p:nvSpPr>
        <p:spPr>
          <a:xfrm>
            <a:off x="7902691"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20</a:t>
            </a:r>
          </a:p>
        </p:txBody>
      </p:sp>
      <p:sp>
        <p:nvSpPr>
          <p:cNvPr id="64" name="Espace réservé du texte 4">
            <a:extLst>
              <a:ext uri="{FF2B5EF4-FFF2-40B4-BE49-F238E27FC236}">
                <a16:creationId xmlns:a16="http://schemas.microsoft.com/office/drawing/2014/main" id="{C118DAB6-A4DB-45D0-9A13-F3076E2A28C5}"/>
              </a:ext>
            </a:extLst>
          </p:cNvPr>
          <p:cNvSpPr>
            <a:spLocks noGrp="1"/>
          </p:cNvSpPr>
          <p:nvPr>
            <p:ph type="body" sz="quarter" idx="25" hasCustomPrompt="1"/>
          </p:nvPr>
        </p:nvSpPr>
        <p:spPr>
          <a:xfrm>
            <a:off x="2226301" y="4248753"/>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5" name="Espace réservé du texte 4">
            <a:extLst>
              <a:ext uri="{FF2B5EF4-FFF2-40B4-BE49-F238E27FC236}">
                <a16:creationId xmlns:a16="http://schemas.microsoft.com/office/drawing/2014/main" id="{BF9895A1-BF81-4381-9803-3A510D11E011}"/>
              </a:ext>
            </a:extLst>
          </p:cNvPr>
          <p:cNvSpPr>
            <a:spLocks noGrp="1"/>
          </p:cNvSpPr>
          <p:nvPr>
            <p:ph type="body" sz="quarter" idx="26" hasCustomPrompt="1"/>
          </p:nvPr>
        </p:nvSpPr>
        <p:spPr>
          <a:xfrm>
            <a:off x="4979710" y="4248753"/>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6" name="Espace réservé du texte 4">
            <a:extLst>
              <a:ext uri="{FF2B5EF4-FFF2-40B4-BE49-F238E27FC236}">
                <a16:creationId xmlns:a16="http://schemas.microsoft.com/office/drawing/2014/main" id="{511CDE9E-003E-4E8E-BBC9-CB6F6B572EF7}"/>
              </a:ext>
            </a:extLst>
          </p:cNvPr>
          <p:cNvSpPr>
            <a:spLocks noGrp="1"/>
          </p:cNvSpPr>
          <p:nvPr>
            <p:ph type="body" sz="quarter" idx="27" hasCustomPrompt="1"/>
          </p:nvPr>
        </p:nvSpPr>
        <p:spPr>
          <a:xfrm>
            <a:off x="7733447" y="4248753"/>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5" name="Rectangle 4">
            <a:extLst>
              <a:ext uri="{FF2B5EF4-FFF2-40B4-BE49-F238E27FC236}">
                <a16:creationId xmlns:a16="http://schemas.microsoft.com/office/drawing/2014/main" id="{DE3056B2-121B-48D0-BF03-3186C494A025}"/>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218216BA-ADCC-4041-9503-084F3A2717B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14E8A293-D933-47A5-BABC-29B6BD5B744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Espace réservé de la date 11">
            <a:extLst>
              <a:ext uri="{FF2B5EF4-FFF2-40B4-BE49-F238E27FC236}">
                <a16:creationId xmlns:a16="http://schemas.microsoft.com/office/drawing/2014/main" id="{202277F4-8631-46E9-A2B2-8783577EB20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A42D7E8-FA38-4D1E-A1CF-23D189756193}" type="datetime1">
              <a:rPr lang="fr-FR" smtClean="0"/>
              <a:t>07/11/2024</a:t>
            </a:fld>
            <a:endParaRPr lang="fr-FR"/>
          </a:p>
        </p:txBody>
      </p:sp>
      <p:sp>
        <p:nvSpPr>
          <p:cNvPr id="29" name="Espace réservé du pied de page 12">
            <a:extLst>
              <a:ext uri="{FF2B5EF4-FFF2-40B4-BE49-F238E27FC236}">
                <a16:creationId xmlns:a16="http://schemas.microsoft.com/office/drawing/2014/main" id="{B740F13D-77A5-4DE7-9F48-5C79C7B97B92}"/>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0" name="Espace réservé du numéro de diapositive 13">
            <a:extLst>
              <a:ext uri="{FF2B5EF4-FFF2-40B4-BE49-F238E27FC236}">
                <a16:creationId xmlns:a16="http://schemas.microsoft.com/office/drawing/2014/main" id="{7C2A9CA1-8B94-4D3C-9BD4-299A6CC39F0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5" name="Image 8">
            <a:extLst>
              <a:ext uri="{FF2B5EF4-FFF2-40B4-BE49-F238E27FC236}">
                <a16:creationId xmlns:a16="http://schemas.microsoft.com/office/drawing/2014/main" id="{83A4558C-5771-490C-83E6-FD5B3A4689C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03264966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alendar 4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7" name="Rectangle 36">
            <a:extLst>
              <a:ext uri="{FF2B5EF4-FFF2-40B4-BE49-F238E27FC236}">
                <a16:creationId xmlns:a16="http://schemas.microsoft.com/office/drawing/2014/main" id="{073D26BB-A672-4065-A543-2016DB187E5D}"/>
              </a:ext>
            </a:extLst>
          </p:cNvPr>
          <p:cNvSpPr/>
          <p:nvPr/>
        </p:nvSpPr>
        <p:spPr>
          <a:xfrm>
            <a:off x="838418" y="1888518"/>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1" name="Rectangle 40">
            <a:extLst>
              <a:ext uri="{FF2B5EF4-FFF2-40B4-BE49-F238E27FC236}">
                <a16:creationId xmlns:a16="http://schemas.microsoft.com/office/drawing/2014/main" id="{63DAF19E-00B7-481F-9788-D8733C213BCD}"/>
              </a:ext>
            </a:extLst>
          </p:cNvPr>
          <p:cNvSpPr/>
          <p:nvPr/>
        </p:nvSpPr>
        <p:spPr>
          <a:xfrm>
            <a:off x="838418"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2" name="Rectangle 41">
            <a:extLst>
              <a:ext uri="{FF2B5EF4-FFF2-40B4-BE49-F238E27FC236}">
                <a16:creationId xmlns:a16="http://schemas.microsoft.com/office/drawing/2014/main" id="{43BFE317-D797-4897-8AEF-AAE85BE5D2DD}"/>
              </a:ext>
            </a:extLst>
          </p:cNvPr>
          <p:cNvSpPr/>
          <p:nvPr/>
        </p:nvSpPr>
        <p:spPr>
          <a:xfrm>
            <a:off x="3540476" y="1888518"/>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3" name="Rectangle 42">
            <a:extLst>
              <a:ext uri="{FF2B5EF4-FFF2-40B4-BE49-F238E27FC236}">
                <a16:creationId xmlns:a16="http://schemas.microsoft.com/office/drawing/2014/main" id="{CB25EFB1-2F9B-41DD-BE44-BA15EEAAC00B}"/>
              </a:ext>
            </a:extLst>
          </p:cNvPr>
          <p:cNvSpPr/>
          <p:nvPr/>
        </p:nvSpPr>
        <p:spPr>
          <a:xfrm>
            <a:off x="3540476"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4" name="Rectangle 43">
            <a:extLst>
              <a:ext uri="{FF2B5EF4-FFF2-40B4-BE49-F238E27FC236}">
                <a16:creationId xmlns:a16="http://schemas.microsoft.com/office/drawing/2014/main" id="{A96F8C04-8535-467E-9C6D-83BFDA294B91}"/>
              </a:ext>
            </a:extLst>
          </p:cNvPr>
          <p:cNvSpPr/>
          <p:nvPr/>
        </p:nvSpPr>
        <p:spPr>
          <a:xfrm>
            <a:off x="6242533" y="1888518"/>
            <a:ext cx="2408991" cy="5225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5" name="Rectangle 44">
            <a:extLst>
              <a:ext uri="{FF2B5EF4-FFF2-40B4-BE49-F238E27FC236}">
                <a16:creationId xmlns:a16="http://schemas.microsoft.com/office/drawing/2014/main" id="{7DCAE49D-A957-446F-ABC7-BAA239A7365C}"/>
              </a:ext>
            </a:extLst>
          </p:cNvPr>
          <p:cNvSpPr/>
          <p:nvPr/>
        </p:nvSpPr>
        <p:spPr>
          <a:xfrm>
            <a:off x="6242533"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6" name="Rectangle 45">
            <a:extLst>
              <a:ext uri="{FF2B5EF4-FFF2-40B4-BE49-F238E27FC236}">
                <a16:creationId xmlns:a16="http://schemas.microsoft.com/office/drawing/2014/main" id="{B2C0C46B-3350-44EC-9E7A-44EAFB7C5AD4}"/>
              </a:ext>
            </a:extLst>
          </p:cNvPr>
          <p:cNvSpPr/>
          <p:nvPr/>
        </p:nvSpPr>
        <p:spPr>
          <a:xfrm>
            <a:off x="8944590" y="1888518"/>
            <a:ext cx="2408991" cy="522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7" name="Rectangle 46">
            <a:extLst>
              <a:ext uri="{FF2B5EF4-FFF2-40B4-BE49-F238E27FC236}">
                <a16:creationId xmlns:a16="http://schemas.microsoft.com/office/drawing/2014/main" id="{A2C51E08-0D4E-4328-8222-19300F1AB61E}"/>
              </a:ext>
            </a:extLst>
          </p:cNvPr>
          <p:cNvSpPr/>
          <p:nvPr/>
        </p:nvSpPr>
        <p:spPr>
          <a:xfrm>
            <a:off x="8944590"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0" name="Espace réservé du texte 4">
            <a:extLst>
              <a:ext uri="{FF2B5EF4-FFF2-40B4-BE49-F238E27FC236}">
                <a16:creationId xmlns:a16="http://schemas.microsoft.com/office/drawing/2014/main" id="{983A6FC6-B303-415E-AB86-A903103D35B5}"/>
              </a:ext>
            </a:extLst>
          </p:cNvPr>
          <p:cNvSpPr>
            <a:spLocks noGrp="1"/>
          </p:cNvSpPr>
          <p:nvPr>
            <p:ph type="body" sz="quarter" idx="17" hasCustomPrompt="1"/>
          </p:nvPr>
        </p:nvSpPr>
        <p:spPr>
          <a:xfrm>
            <a:off x="1096486"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61" name="Espace réservé du texte 4">
            <a:extLst>
              <a:ext uri="{FF2B5EF4-FFF2-40B4-BE49-F238E27FC236}">
                <a16:creationId xmlns:a16="http://schemas.microsoft.com/office/drawing/2014/main" id="{8ACBD794-F6CF-4673-A433-C158C7CCA6C0}"/>
              </a:ext>
            </a:extLst>
          </p:cNvPr>
          <p:cNvSpPr>
            <a:spLocks noGrp="1"/>
          </p:cNvSpPr>
          <p:nvPr>
            <p:ph type="body" sz="quarter" idx="18" hasCustomPrompt="1"/>
          </p:nvPr>
        </p:nvSpPr>
        <p:spPr>
          <a:xfrm>
            <a:off x="3798989"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62" name="Espace réservé du texte 4">
            <a:extLst>
              <a:ext uri="{FF2B5EF4-FFF2-40B4-BE49-F238E27FC236}">
                <a16:creationId xmlns:a16="http://schemas.microsoft.com/office/drawing/2014/main" id="{CF2BF89B-C8CF-4A52-8B7B-34B56B7583A9}"/>
              </a:ext>
            </a:extLst>
          </p:cNvPr>
          <p:cNvSpPr>
            <a:spLocks noGrp="1"/>
          </p:cNvSpPr>
          <p:nvPr>
            <p:ph type="body" sz="quarter" idx="19" hasCustomPrompt="1"/>
          </p:nvPr>
        </p:nvSpPr>
        <p:spPr>
          <a:xfrm>
            <a:off x="6499693"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Three</a:t>
            </a:r>
            <a:endParaRPr lang="fr-FR"/>
          </a:p>
        </p:txBody>
      </p:sp>
      <p:sp>
        <p:nvSpPr>
          <p:cNvPr id="63" name="Espace réservé du texte 4">
            <a:extLst>
              <a:ext uri="{FF2B5EF4-FFF2-40B4-BE49-F238E27FC236}">
                <a16:creationId xmlns:a16="http://schemas.microsoft.com/office/drawing/2014/main" id="{80FDA7D1-77C6-415A-B329-CD90453219F0}"/>
              </a:ext>
            </a:extLst>
          </p:cNvPr>
          <p:cNvSpPr>
            <a:spLocks noGrp="1"/>
          </p:cNvSpPr>
          <p:nvPr>
            <p:ph type="body" sz="quarter" idx="20" hasCustomPrompt="1"/>
          </p:nvPr>
        </p:nvSpPr>
        <p:spPr>
          <a:xfrm>
            <a:off x="9202197"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Four</a:t>
            </a:r>
          </a:p>
        </p:txBody>
      </p:sp>
      <p:sp>
        <p:nvSpPr>
          <p:cNvPr id="64" name="Espace réservé du texte 4">
            <a:extLst>
              <a:ext uri="{FF2B5EF4-FFF2-40B4-BE49-F238E27FC236}">
                <a16:creationId xmlns:a16="http://schemas.microsoft.com/office/drawing/2014/main" id="{45590E2A-A9ED-4ACB-8C70-436B155B32B4}"/>
              </a:ext>
            </a:extLst>
          </p:cNvPr>
          <p:cNvSpPr>
            <a:spLocks noGrp="1"/>
          </p:cNvSpPr>
          <p:nvPr>
            <p:ph type="body" sz="quarter" idx="21" hasCustomPrompt="1"/>
          </p:nvPr>
        </p:nvSpPr>
        <p:spPr>
          <a:xfrm>
            <a:off x="1096486"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65" name="Espace réservé du texte 4">
            <a:extLst>
              <a:ext uri="{FF2B5EF4-FFF2-40B4-BE49-F238E27FC236}">
                <a16:creationId xmlns:a16="http://schemas.microsoft.com/office/drawing/2014/main" id="{9CEB3C2F-561D-41FA-8708-A10274AF7AC5}"/>
              </a:ext>
            </a:extLst>
          </p:cNvPr>
          <p:cNvSpPr>
            <a:spLocks noGrp="1"/>
          </p:cNvSpPr>
          <p:nvPr>
            <p:ph type="body" sz="quarter" idx="22" hasCustomPrompt="1"/>
          </p:nvPr>
        </p:nvSpPr>
        <p:spPr>
          <a:xfrm>
            <a:off x="3798989"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66" name="Espace réservé du texte 4">
            <a:extLst>
              <a:ext uri="{FF2B5EF4-FFF2-40B4-BE49-F238E27FC236}">
                <a16:creationId xmlns:a16="http://schemas.microsoft.com/office/drawing/2014/main" id="{16182CD8-8A3D-4A75-AFA8-41AA540DE02E}"/>
              </a:ext>
            </a:extLst>
          </p:cNvPr>
          <p:cNvSpPr>
            <a:spLocks noGrp="1"/>
          </p:cNvSpPr>
          <p:nvPr>
            <p:ph type="body" sz="quarter" idx="23" hasCustomPrompt="1"/>
          </p:nvPr>
        </p:nvSpPr>
        <p:spPr>
          <a:xfrm>
            <a:off x="6499693"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20</a:t>
            </a:r>
          </a:p>
        </p:txBody>
      </p:sp>
      <p:sp>
        <p:nvSpPr>
          <p:cNvPr id="67" name="Espace réservé du texte 4">
            <a:extLst>
              <a:ext uri="{FF2B5EF4-FFF2-40B4-BE49-F238E27FC236}">
                <a16:creationId xmlns:a16="http://schemas.microsoft.com/office/drawing/2014/main" id="{E5F45684-742A-495F-B342-9195EF2C703E}"/>
              </a:ext>
            </a:extLst>
          </p:cNvPr>
          <p:cNvSpPr>
            <a:spLocks noGrp="1"/>
          </p:cNvSpPr>
          <p:nvPr>
            <p:ph type="body" sz="quarter" idx="24" hasCustomPrompt="1"/>
          </p:nvPr>
        </p:nvSpPr>
        <p:spPr>
          <a:xfrm>
            <a:off x="9202197"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31</a:t>
            </a:r>
          </a:p>
        </p:txBody>
      </p:sp>
      <p:sp>
        <p:nvSpPr>
          <p:cNvPr id="68" name="Espace réservé du texte 4">
            <a:extLst>
              <a:ext uri="{FF2B5EF4-FFF2-40B4-BE49-F238E27FC236}">
                <a16:creationId xmlns:a16="http://schemas.microsoft.com/office/drawing/2014/main" id="{63FECF81-A086-49E4-B8DE-F69E76A6BD62}"/>
              </a:ext>
            </a:extLst>
          </p:cNvPr>
          <p:cNvSpPr>
            <a:spLocks noGrp="1"/>
          </p:cNvSpPr>
          <p:nvPr>
            <p:ph type="body" sz="quarter" idx="25" hasCustomPrompt="1"/>
          </p:nvPr>
        </p:nvSpPr>
        <p:spPr>
          <a:xfrm>
            <a:off x="927242" y="4260600"/>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9" name="Espace réservé du texte 4">
            <a:extLst>
              <a:ext uri="{FF2B5EF4-FFF2-40B4-BE49-F238E27FC236}">
                <a16:creationId xmlns:a16="http://schemas.microsoft.com/office/drawing/2014/main" id="{4D860D03-E2C8-4683-849E-DD5D55539F0B}"/>
              </a:ext>
            </a:extLst>
          </p:cNvPr>
          <p:cNvSpPr>
            <a:spLocks noGrp="1"/>
          </p:cNvSpPr>
          <p:nvPr>
            <p:ph type="body" sz="quarter" idx="26" hasCustomPrompt="1"/>
          </p:nvPr>
        </p:nvSpPr>
        <p:spPr>
          <a:xfrm>
            <a:off x="3627945" y="4260600"/>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70" name="Espace réservé du texte 4">
            <a:extLst>
              <a:ext uri="{FF2B5EF4-FFF2-40B4-BE49-F238E27FC236}">
                <a16:creationId xmlns:a16="http://schemas.microsoft.com/office/drawing/2014/main" id="{4FA92B5B-B90C-4E48-9FCD-73F87EB04822}"/>
              </a:ext>
            </a:extLst>
          </p:cNvPr>
          <p:cNvSpPr>
            <a:spLocks noGrp="1"/>
          </p:cNvSpPr>
          <p:nvPr>
            <p:ph type="body" sz="quarter" idx="27" hasCustomPrompt="1"/>
          </p:nvPr>
        </p:nvSpPr>
        <p:spPr>
          <a:xfrm>
            <a:off x="6330449" y="4260600"/>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71" name="Espace réservé du texte 4">
            <a:extLst>
              <a:ext uri="{FF2B5EF4-FFF2-40B4-BE49-F238E27FC236}">
                <a16:creationId xmlns:a16="http://schemas.microsoft.com/office/drawing/2014/main" id="{7353BC02-50AA-4437-AB92-46BC14027A34}"/>
              </a:ext>
            </a:extLst>
          </p:cNvPr>
          <p:cNvSpPr>
            <a:spLocks noGrp="1"/>
          </p:cNvSpPr>
          <p:nvPr>
            <p:ph type="body" sz="quarter" idx="28" hasCustomPrompt="1"/>
          </p:nvPr>
        </p:nvSpPr>
        <p:spPr>
          <a:xfrm>
            <a:off x="9032953" y="4260600"/>
            <a:ext cx="2232581" cy="112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Rectangle 4">
            <a:extLst>
              <a:ext uri="{FF2B5EF4-FFF2-40B4-BE49-F238E27FC236}">
                <a16:creationId xmlns:a16="http://schemas.microsoft.com/office/drawing/2014/main" id="{50890C78-4AAA-4B38-A021-036C55881770}"/>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Rectangle 4">
            <a:extLst>
              <a:ext uri="{FF2B5EF4-FFF2-40B4-BE49-F238E27FC236}">
                <a16:creationId xmlns:a16="http://schemas.microsoft.com/office/drawing/2014/main" id="{6F069FCB-674C-48B8-9AAD-8CF374802353}"/>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2875E8C0-6251-41AE-BA54-7D11268CE5EF}"/>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Espace réservé de la date 11">
            <a:extLst>
              <a:ext uri="{FF2B5EF4-FFF2-40B4-BE49-F238E27FC236}">
                <a16:creationId xmlns:a16="http://schemas.microsoft.com/office/drawing/2014/main" id="{82712424-22DE-41AE-AB38-C59E1ECD28D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EBF2F5D5-2EBC-4CFA-B1FF-C4995EB0EEB9}" type="datetime1">
              <a:rPr lang="fr-FR" smtClean="0"/>
              <a:t>07/11/2024</a:t>
            </a:fld>
            <a:endParaRPr lang="fr-FR"/>
          </a:p>
        </p:txBody>
      </p:sp>
      <p:sp>
        <p:nvSpPr>
          <p:cNvPr id="34" name="Espace réservé du pied de page 12">
            <a:extLst>
              <a:ext uri="{FF2B5EF4-FFF2-40B4-BE49-F238E27FC236}">
                <a16:creationId xmlns:a16="http://schemas.microsoft.com/office/drawing/2014/main" id="{F0D69CAE-0370-4BEA-8C33-8CB4814C5CB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3EAA5BCD-34EC-4150-9825-50527AE1240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6" name="Image 8">
            <a:extLst>
              <a:ext uri="{FF2B5EF4-FFF2-40B4-BE49-F238E27FC236}">
                <a16:creationId xmlns:a16="http://schemas.microsoft.com/office/drawing/2014/main" id="{9C062A14-EC85-4505-86A6-4ECDDEE9066D}"/>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5391819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A844D1B3-7702-4521-B782-15940EC6D1A6}"/>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3" name="Rectangle 4">
            <a:extLst>
              <a:ext uri="{FF2B5EF4-FFF2-40B4-BE49-F238E27FC236}">
                <a16:creationId xmlns:a16="http://schemas.microsoft.com/office/drawing/2014/main" id="{9DBFCC6F-58FE-4EE1-8E15-1CABE75E9B2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4" name="Espace réservé de la date 11">
            <a:extLst>
              <a:ext uri="{FF2B5EF4-FFF2-40B4-BE49-F238E27FC236}">
                <a16:creationId xmlns:a16="http://schemas.microsoft.com/office/drawing/2014/main" id="{E6E32D87-D6E8-4F6D-B01A-F12196FE7D6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D5970AE-2900-4F4E-8328-0B32C94A7CA7}" type="datetime1">
              <a:rPr lang="fr-FR" smtClean="0"/>
              <a:t>07/11/2024</a:t>
            </a:fld>
            <a:endParaRPr lang="fr-FR"/>
          </a:p>
        </p:txBody>
      </p:sp>
      <p:sp>
        <p:nvSpPr>
          <p:cNvPr id="15" name="Espace réservé du pied de page 12">
            <a:extLst>
              <a:ext uri="{FF2B5EF4-FFF2-40B4-BE49-F238E27FC236}">
                <a16:creationId xmlns:a16="http://schemas.microsoft.com/office/drawing/2014/main" id="{D5B3DB1C-B964-4CFD-ABFC-AB850C12E0F9}"/>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16" name="Espace réservé du numéro de diapositive 13">
            <a:extLst>
              <a:ext uri="{FF2B5EF4-FFF2-40B4-BE49-F238E27FC236}">
                <a16:creationId xmlns:a16="http://schemas.microsoft.com/office/drawing/2014/main" id="{2CF32431-DC2A-4347-9B4D-41A6AC0AC42E}"/>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9" name="Image 8">
            <a:extLst>
              <a:ext uri="{FF2B5EF4-FFF2-40B4-BE49-F238E27FC236}">
                <a16:creationId xmlns:a16="http://schemas.microsoft.com/office/drawing/2014/main" id="{87540211-7326-4106-AD42-F60B3F90E55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18713207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H="1">
            <a:off x="0" y="2333660"/>
            <a:ext cx="7229812" cy="2190681"/>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626563" y="3031200"/>
            <a:ext cx="5554446" cy="1153800"/>
          </a:xfrm>
        </p:spPr>
        <p:txBody>
          <a:bodyPr>
            <a:normAutofit/>
          </a:bodyPr>
          <a:lstStyle>
            <a:lvl1pPr marL="0" indent="0">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351789468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V="1">
            <a:off x="4962188" y="2333660"/>
            <a:ext cx="7229812" cy="2190681"/>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5799135" y="3031200"/>
            <a:ext cx="5554446" cy="1153800"/>
          </a:xfrm>
        </p:spPr>
        <p:txBody>
          <a:bodyPr>
            <a:normAutofit/>
          </a:bodyPr>
          <a:lstStyle>
            <a:lvl1pPr marL="0" indent="0" algn="r">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1993113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Items with grey Background 3">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95"/>
            <a:ext cx="12192000"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09B57ECB-C851-41CF-A312-6ADB48DC7B3F}"/>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65373628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pic>
        <p:nvPicPr>
          <p:cNvPr id="24" name="Image 23" descr="Une image contenant bâtiment, extérieur, grand, horloge&#10;&#10;Description générée automatiquement">
            <a:extLst>
              <a:ext uri="{FF2B5EF4-FFF2-40B4-BE49-F238E27FC236}">
                <a16:creationId xmlns:a16="http://schemas.microsoft.com/office/drawing/2014/main" id="{E9BB87A4-4605-4AC3-B2E4-F9A387683B6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432304"/>
            <a:ext cx="12189683" cy="4425696"/>
          </a:xfrm>
          <a:prstGeom prst="rect">
            <a:avLst/>
          </a:prstGeom>
        </p:spPr>
      </p:pic>
      <p:sp>
        <p:nvSpPr>
          <p:cNvPr id="7" name="Rectangle 6">
            <a:extLst>
              <a:ext uri="{FF2B5EF4-FFF2-40B4-BE49-F238E27FC236}">
                <a16:creationId xmlns:a16="http://schemas.microsoft.com/office/drawing/2014/main" id="{7499F934-3AB1-42EE-B4B6-CA98C88162C3}"/>
              </a:ext>
            </a:extLst>
          </p:cNvPr>
          <p:cNvSpPr/>
          <p:nvPr userDrawn="1"/>
        </p:nvSpPr>
        <p:spPr>
          <a:xfrm>
            <a:off x="0" y="2432304"/>
            <a:ext cx="12189682" cy="4425696"/>
          </a:xfrm>
          <a:prstGeom prst="rect">
            <a:avLst/>
          </a:prstGeom>
          <a:solidFill>
            <a:schemeClr val="tx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E18F54E-8C2D-4E6F-80A3-EA9D0C001D8B}"/>
              </a:ext>
            </a:extLst>
          </p:cNvPr>
          <p:cNvSpPr/>
          <p:nvPr userDrawn="1"/>
        </p:nvSpPr>
        <p:spPr>
          <a:xfrm flipH="1">
            <a:off x="0" y="1843118"/>
            <a:ext cx="8859956" cy="130821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 name="connsiteX0" fmla="*/ 655304 w 16211680"/>
              <a:gd name="connsiteY0" fmla="*/ 0 h 3987559"/>
              <a:gd name="connsiteX1" fmla="*/ 16211678 w 16211680"/>
              <a:gd name="connsiteY1" fmla="*/ 0 h 3987559"/>
              <a:gd name="connsiteX2" fmla="*/ 16211680 w 16211680"/>
              <a:gd name="connsiteY2" fmla="*/ 3987559 h 3987559"/>
              <a:gd name="connsiteX3" fmla="*/ 0 w 16211680"/>
              <a:gd name="connsiteY3" fmla="*/ 3900460 h 3987559"/>
              <a:gd name="connsiteX4" fmla="*/ 655304 w 16211680"/>
              <a:gd name="connsiteY4" fmla="*/ 0 h 3987559"/>
              <a:gd name="connsiteX0" fmla="*/ 642834 w 16199210"/>
              <a:gd name="connsiteY0" fmla="*/ 0 h 3987559"/>
              <a:gd name="connsiteX1" fmla="*/ 16199208 w 16199210"/>
              <a:gd name="connsiteY1" fmla="*/ 0 h 3987559"/>
              <a:gd name="connsiteX2" fmla="*/ 16199210 w 16199210"/>
              <a:gd name="connsiteY2" fmla="*/ 3987559 h 3987559"/>
              <a:gd name="connsiteX3" fmla="*/ 0 w 16199210"/>
              <a:gd name="connsiteY3" fmla="*/ 3838060 h 3987559"/>
              <a:gd name="connsiteX4" fmla="*/ 642834 w 16199210"/>
              <a:gd name="connsiteY4" fmla="*/ 0 h 3987559"/>
              <a:gd name="connsiteX0" fmla="*/ 642834 w 16199210"/>
              <a:gd name="connsiteY0" fmla="*/ 0 h 3987559"/>
              <a:gd name="connsiteX1" fmla="*/ 16199208 w 16199210"/>
              <a:gd name="connsiteY1" fmla="*/ 0 h 3987559"/>
              <a:gd name="connsiteX2" fmla="*/ 16199210 w 16199210"/>
              <a:gd name="connsiteY2" fmla="*/ 3987559 h 3987559"/>
              <a:gd name="connsiteX3" fmla="*/ 0 w 16199210"/>
              <a:gd name="connsiteY3" fmla="*/ 3921260 h 3987559"/>
              <a:gd name="connsiteX4" fmla="*/ 642834 w 16199210"/>
              <a:gd name="connsiteY4" fmla="*/ 0 h 3987559"/>
              <a:gd name="connsiteX0" fmla="*/ 630364 w 16186740"/>
              <a:gd name="connsiteY0" fmla="*/ 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630364 w 16186740"/>
              <a:gd name="connsiteY4" fmla="*/ 0 h 3987559"/>
              <a:gd name="connsiteX0" fmla="*/ 442803 w 16186740"/>
              <a:gd name="connsiteY0" fmla="*/ 2844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442803 w 16186740"/>
              <a:gd name="connsiteY4" fmla="*/ 28440 h 3987559"/>
              <a:gd name="connsiteX0" fmla="*/ 425751 w 16186740"/>
              <a:gd name="connsiteY0" fmla="*/ 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425751 w 16186740"/>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86740" h="3987559">
                <a:moveTo>
                  <a:pt x="425751" y="0"/>
                </a:moveTo>
                <a:lnTo>
                  <a:pt x="16186738" y="0"/>
                </a:lnTo>
                <a:cubicBezTo>
                  <a:pt x="16186739" y="1329186"/>
                  <a:pt x="16186739" y="2658373"/>
                  <a:pt x="16186740" y="3987559"/>
                </a:cubicBezTo>
                <a:lnTo>
                  <a:pt x="0" y="3983659"/>
                </a:lnTo>
                <a:lnTo>
                  <a:pt x="42575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TextBox 8">
            <a:extLst>
              <a:ext uri="{FF2B5EF4-FFF2-40B4-BE49-F238E27FC236}">
                <a16:creationId xmlns:a16="http://schemas.microsoft.com/office/drawing/2014/main" id="{5A438699-41B3-4E12-8658-86FD2EFEA479}"/>
              </a:ext>
            </a:extLst>
          </p:cNvPr>
          <p:cNvSpPr txBox="1"/>
          <p:nvPr userDrawn="1"/>
        </p:nvSpPr>
        <p:spPr>
          <a:xfrm>
            <a:off x="637931" y="2243308"/>
            <a:ext cx="7584094" cy="553998"/>
          </a:xfrm>
          <a:prstGeom prst="rect">
            <a:avLst/>
          </a:prstGeom>
          <a:noFill/>
          <a:ln>
            <a:noFill/>
          </a:ln>
        </p:spPr>
        <p:txBody>
          <a:bodyPr wrap="square" rtlCol="0">
            <a:spAutoFit/>
          </a:bodyPr>
          <a:lstStyle/>
          <a:p>
            <a:r>
              <a:rPr lang="en-US" sz="3000">
                <a:solidFill>
                  <a:schemeClr val="bg1"/>
                </a:solidFill>
                <a:latin typeface="Poppins Medium" pitchFamily="2" charset="77"/>
                <a:ea typeface="Roboto Medium" panose="02000000000000000000" pitchFamily="2" charset="0"/>
                <a:cs typeface="Poppins Medium" pitchFamily="2" charset="77"/>
              </a:rPr>
              <a:t>KEEP IN TOUCH WITH US</a:t>
            </a:r>
          </a:p>
        </p:txBody>
      </p:sp>
      <p:sp>
        <p:nvSpPr>
          <p:cNvPr id="12" name="Shape 1646">
            <a:hlinkClick r:id="rId3"/>
            <a:extLst>
              <a:ext uri="{FF2B5EF4-FFF2-40B4-BE49-F238E27FC236}">
                <a16:creationId xmlns:a16="http://schemas.microsoft.com/office/drawing/2014/main" id="{0AAA874C-C670-45E1-86A3-C298D74FE46D}"/>
              </a:ext>
            </a:extLst>
          </p:cNvPr>
          <p:cNvSpPr/>
          <p:nvPr userDrawn="1"/>
        </p:nvSpPr>
        <p:spPr>
          <a:xfrm>
            <a:off x="9980951" y="6005336"/>
            <a:ext cx="198865" cy="198813"/>
          </a:xfrm>
          <a:custGeom>
            <a:avLst/>
            <a:gdLst/>
            <a:ahLst/>
            <a:cxnLst>
              <a:cxn ang="0">
                <a:pos x="wd2" y="hd2"/>
              </a:cxn>
              <a:cxn ang="5400000">
                <a:pos x="wd2" y="hd2"/>
              </a:cxn>
              <a:cxn ang="10800000">
                <a:pos x="wd2" y="hd2"/>
              </a:cxn>
              <a:cxn ang="16200000">
                <a:pos x="wd2" y="hd2"/>
              </a:cxn>
            </a:cxnLst>
            <a:rect l="0" t="0" r="r" b="b"/>
            <a:pathLst>
              <a:path w="21600" h="21600" extrusionOk="0">
                <a:moveTo>
                  <a:pt x="273" y="21600"/>
                </a:moveTo>
                <a:lnTo>
                  <a:pt x="4902" y="21600"/>
                </a:lnTo>
                <a:lnTo>
                  <a:pt x="4902" y="7024"/>
                </a:lnTo>
                <a:lnTo>
                  <a:pt x="273" y="7024"/>
                </a:lnTo>
                <a:lnTo>
                  <a:pt x="273" y="21600"/>
                </a:lnTo>
                <a:cubicBezTo>
                  <a:pt x="273" y="21600"/>
                  <a:pt x="273" y="21600"/>
                  <a:pt x="273" y="21600"/>
                </a:cubicBezTo>
                <a:close/>
                <a:moveTo>
                  <a:pt x="2621" y="0"/>
                </a:moveTo>
                <a:cubicBezTo>
                  <a:pt x="1033" y="0"/>
                  <a:pt x="0" y="1086"/>
                  <a:pt x="0" y="2518"/>
                </a:cubicBezTo>
                <a:cubicBezTo>
                  <a:pt x="0" y="3917"/>
                  <a:pt x="1004" y="5039"/>
                  <a:pt x="2558" y="5039"/>
                </a:cubicBezTo>
                <a:lnTo>
                  <a:pt x="2589" y="5039"/>
                </a:lnTo>
                <a:cubicBezTo>
                  <a:pt x="4203" y="5039"/>
                  <a:pt x="5207" y="3917"/>
                  <a:pt x="5207" y="2518"/>
                </a:cubicBezTo>
                <a:cubicBezTo>
                  <a:pt x="5178" y="1086"/>
                  <a:pt x="4203" y="0"/>
                  <a:pt x="2621" y="0"/>
                </a:cubicBezTo>
                <a:cubicBezTo>
                  <a:pt x="2621" y="0"/>
                  <a:pt x="2621" y="0"/>
                  <a:pt x="2621" y="0"/>
                </a:cubicBezTo>
                <a:close/>
                <a:moveTo>
                  <a:pt x="21600" y="13242"/>
                </a:moveTo>
                <a:lnTo>
                  <a:pt x="21600" y="21600"/>
                </a:lnTo>
                <a:lnTo>
                  <a:pt x="16970" y="21600"/>
                </a:lnTo>
                <a:lnTo>
                  <a:pt x="16970" y="13803"/>
                </a:lnTo>
                <a:cubicBezTo>
                  <a:pt x="16970" y="11844"/>
                  <a:pt x="16299" y="10507"/>
                  <a:pt x="14623" y="10507"/>
                </a:cubicBezTo>
                <a:cubicBezTo>
                  <a:pt x="13345" y="10507"/>
                  <a:pt x="12582" y="11408"/>
                  <a:pt x="12250" y="12280"/>
                </a:cubicBezTo>
                <a:cubicBezTo>
                  <a:pt x="12127" y="12592"/>
                  <a:pt x="12094" y="13025"/>
                  <a:pt x="12094" y="13462"/>
                </a:cubicBezTo>
                <a:lnTo>
                  <a:pt x="12094" y="21600"/>
                </a:lnTo>
                <a:lnTo>
                  <a:pt x="7463" y="21600"/>
                </a:lnTo>
                <a:cubicBezTo>
                  <a:pt x="7463" y="21600"/>
                  <a:pt x="7525" y="8394"/>
                  <a:pt x="7463" y="7024"/>
                </a:cubicBezTo>
                <a:lnTo>
                  <a:pt x="12094" y="7024"/>
                </a:lnTo>
                <a:lnTo>
                  <a:pt x="12094" y="9093"/>
                </a:lnTo>
                <a:cubicBezTo>
                  <a:pt x="12087" y="9106"/>
                  <a:pt x="12074" y="9123"/>
                  <a:pt x="12066" y="9139"/>
                </a:cubicBezTo>
                <a:lnTo>
                  <a:pt x="12094" y="9139"/>
                </a:lnTo>
                <a:lnTo>
                  <a:pt x="12094" y="9093"/>
                </a:lnTo>
                <a:cubicBezTo>
                  <a:pt x="12710" y="8101"/>
                  <a:pt x="13808" y="6683"/>
                  <a:pt x="16269" y="6683"/>
                </a:cubicBezTo>
                <a:cubicBezTo>
                  <a:pt x="19315" y="6683"/>
                  <a:pt x="21600" y="8767"/>
                  <a:pt x="21600" y="13242"/>
                </a:cubicBezTo>
                <a:cubicBezTo>
                  <a:pt x="21600" y="13242"/>
                  <a:pt x="21600" y="13242"/>
                  <a:pt x="21600" y="13242"/>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3" name="Shape 1652">
            <a:hlinkClick r:id="rId4"/>
            <a:extLst>
              <a:ext uri="{FF2B5EF4-FFF2-40B4-BE49-F238E27FC236}">
                <a16:creationId xmlns:a16="http://schemas.microsoft.com/office/drawing/2014/main" id="{9F423879-266B-4B49-9147-073D4321DFEB}"/>
              </a:ext>
            </a:extLst>
          </p:cNvPr>
          <p:cNvSpPr/>
          <p:nvPr userDrawn="1"/>
        </p:nvSpPr>
        <p:spPr>
          <a:xfrm>
            <a:off x="11334463" y="6022264"/>
            <a:ext cx="217289" cy="162953"/>
          </a:xfrm>
          <a:custGeom>
            <a:avLst/>
            <a:gdLst/>
            <a:ahLst/>
            <a:cxnLst>
              <a:cxn ang="0">
                <a:pos x="wd2" y="hd2"/>
              </a:cxn>
              <a:cxn ang="5400000">
                <a:pos x="wd2" y="hd2"/>
              </a:cxn>
              <a:cxn ang="10800000">
                <a:pos x="wd2" y="hd2"/>
              </a:cxn>
              <a:cxn ang="16200000">
                <a:pos x="wd2" y="hd2"/>
              </a:cxn>
            </a:cxnLst>
            <a:rect l="0" t="0" r="r" b="b"/>
            <a:pathLst>
              <a:path w="21600" h="21600" extrusionOk="0">
                <a:moveTo>
                  <a:pt x="8640" y="16021"/>
                </a:moveTo>
                <a:lnTo>
                  <a:pt x="8640" y="4401"/>
                </a:lnTo>
                <a:lnTo>
                  <a:pt x="14811" y="10212"/>
                </a:lnTo>
                <a:lnTo>
                  <a:pt x="8640" y="16021"/>
                </a:lnTo>
                <a:cubicBezTo>
                  <a:pt x="8640" y="16021"/>
                  <a:pt x="8640" y="16021"/>
                  <a:pt x="8640" y="16021"/>
                </a:cubicBezTo>
                <a:close/>
                <a:moveTo>
                  <a:pt x="21600" y="4613"/>
                </a:moveTo>
                <a:cubicBezTo>
                  <a:pt x="21600" y="2066"/>
                  <a:pt x="20156" y="0"/>
                  <a:pt x="18372" y="0"/>
                </a:cubicBezTo>
                <a:lnTo>
                  <a:pt x="3228" y="0"/>
                </a:lnTo>
                <a:cubicBezTo>
                  <a:pt x="1444" y="0"/>
                  <a:pt x="0" y="2066"/>
                  <a:pt x="0" y="4613"/>
                </a:cubicBezTo>
                <a:lnTo>
                  <a:pt x="0" y="16986"/>
                </a:lnTo>
                <a:cubicBezTo>
                  <a:pt x="0" y="19533"/>
                  <a:pt x="1444" y="21600"/>
                  <a:pt x="3228" y="21600"/>
                </a:cubicBezTo>
                <a:lnTo>
                  <a:pt x="18372" y="21600"/>
                </a:lnTo>
                <a:cubicBezTo>
                  <a:pt x="20156" y="21600"/>
                  <a:pt x="21600" y="19533"/>
                  <a:pt x="21600" y="16986"/>
                </a:cubicBezTo>
                <a:lnTo>
                  <a:pt x="21600" y="4613"/>
                </a:lnTo>
                <a:cubicBezTo>
                  <a:pt x="21600" y="4613"/>
                  <a:pt x="21600" y="4613"/>
                  <a:pt x="21600" y="4613"/>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4" name="Freeform 29">
            <a:hlinkClick r:id="rId5"/>
            <a:extLst>
              <a:ext uri="{FF2B5EF4-FFF2-40B4-BE49-F238E27FC236}">
                <a16:creationId xmlns:a16="http://schemas.microsoft.com/office/drawing/2014/main" id="{17AD66A2-F89B-4BDE-9197-FA0DEFFA50F8}"/>
              </a:ext>
            </a:extLst>
          </p:cNvPr>
          <p:cNvSpPr>
            <a:spLocks noChangeArrowheads="1"/>
          </p:cNvSpPr>
          <p:nvPr userDrawn="1"/>
        </p:nvSpPr>
        <p:spPr bwMode="auto">
          <a:xfrm>
            <a:off x="10454828" y="5989732"/>
            <a:ext cx="118814" cy="220599"/>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7145" tIns="8573" rIns="17145" bIns="8573" anchor="ctr"/>
          <a:lstStyle/>
          <a:p>
            <a:pPr fontAlgn="auto">
              <a:spcBef>
                <a:spcPts val="0"/>
              </a:spcBef>
              <a:spcAft>
                <a:spcPts val="0"/>
              </a:spcAft>
              <a:defRPr/>
            </a:pPr>
            <a:endParaRPr lang="en-US" sz="900" kern="1200">
              <a:solidFill>
                <a:schemeClr val="tx2"/>
              </a:solidFill>
              <a:latin typeface="Poppins Medium" panose="00000600000000000000" pitchFamily="50" charset="0"/>
              <a:cs typeface="Poppins Medium" panose="00000600000000000000" pitchFamily="50" charset="0"/>
            </a:endParaRPr>
          </a:p>
        </p:txBody>
      </p:sp>
      <p:sp>
        <p:nvSpPr>
          <p:cNvPr id="15" name="TextBox 30">
            <a:extLst>
              <a:ext uri="{FF2B5EF4-FFF2-40B4-BE49-F238E27FC236}">
                <a16:creationId xmlns:a16="http://schemas.microsoft.com/office/drawing/2014/main" id="{48CA34B2-816A-448A-8D4C-EAB894D462AE}"/>
              </a:ext>
            </a:extLst>
          </p:cNvPr>
          <p:cNvSpPr txBox="1"/>
          <p:nvPr userDrawn="1"/>
        </p:nvSpPr>
        <p:spPr>
          <a:xfrm>
            <a:off x="640247" y="5517840"/>
            <a:ext cx="2553904"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France</a:t>
            </a:r>
          </a:p>
          <a:p>
            <a:r>
              <a:rPr lang="fr-FR" sz="1400">
                <a:solidFill>
                  <a:schemeClr val="bg1"/>
                </a:solidFill>
                <a:latin typeface="Lato" panose="020F0502020204030203" pitchFamily="34" charset="0"/>
                <a:ea typeface="Lato" panose="020F0502020204030203" pitchFamily="34" charset="0"/>
                <a:cs typeface="Lato" panose="020F0502020204030203" pitchFamily="34" charset="0"/>
              </a:rPr>
              <a:t>Avenue de France, 198 - Paris</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+33 6 09 53 62 55</a:t>
            </a:r>
          </a:p>
        </p:txBody>
      </p:sp>
      <p:sp>
        <p:nvSpPr>
          <p:cNvPr id="16" name="Shape 1658">
            <a:hlinkClick r:id="rId6"/>
            <a:extLst>
              <a:ext uri="{FF2B5EF4-FFF2-40B4-BE49-F238E27FC236}">
                <a16:creationId xmlns:a16="http://schemas.microsoft.com/office/drawing/2014/main" id="{16199DC4-F254-4223-81BE-0A8355D694E1}"/>
              </a:ext>
            </a:extLst>
          </p:cNvPr>
          <p:cNvSpPr/>
          <p:nvPr userDrawn="1"/>
        </p:nvSpPr>
        <p:spPr>
          <a:xfrm>
            <a:off x="10848653" y="5995998"/>
            <a:ext cx="210799" cy="210734"/>
          </a:xfrm>
          <a:custGeom>
            <a:avLst/>
            <a:gdLst/>
            <a:ahLst/>
            <a:cxnLst>
              <a:cxn ang="0">
                <a:pos x="wd2" y="hd2"/>
              </a:cxn>
              <a:cxn ang="5400000">
                <a:pos x="wd2" y="hd2"/>
              </a:cxn>
              <a:cxn ang="10800000">
                <a:pos x="wd2" y="hd2"/>
              </a:cxn>
              <a:cxn ang="16200000">
                <a:pos x="wd2" y="hd2"/>
              </a:cxn>
            </a:cxnLst>
            <a:rect l="0" t="0" r="r" b="b"/>
            <a:pathLst>
              <a:path w="21600" h="21600" extrusionOk="0">
                <a:moveTo>
                  <a:pt x="19495" y="17427"/>
                </a:moveTo>
                <a:cubicBezTo>
                  <a:pt x="19495" y="18567"/>
                  <a:pt x="18567" y="19497"/>
                  <a:pt x="17424" y="19497"/>
                </a:cubicBezTo>
                <a:lnTo>
                  <a:pt x="4174" y="19497"/>
                </a:lnTo>
                <a:cubicBezTo>
                  <a:pt x="3033" y="19497"/>
                  <a:pt x="2104" y="18567"/>
                  <a:pt x="2104" y="17427"/>
                </a:cubicBezTo>
                <a:lnTo>
                  <a:pt x="2104" y="8583"/>
                </a:lnTo>
                <a:lnTo>
                  <a:pt x="5329" y="8583"/>
                </a:lnTo>
                <a:cubicBezTo>
                  <a:pt x="5049" y="9269"/>
                  <a:pt x="4895" y="10017"/>
                  <a:pt x="4895" y="10800"/>
                </a:cubicBezTo>
                <a:cubicBezTo>
                  <a:pt x="4895" y="14057"/>
                  <a:pt x="7543" y="16709"/>
                  <a:pt x="10799" y="16709"/>
                </a:cubicBezTo>
                <a:cubicBezTo>
                  <a:pt x="14056" y="16709"/>
                  <a:pt x="16705" y="14057"/>
                  <a:pt x="16705" y="10800"/>
                </a:cubicBezTo>
                <a:cubicBezTo>
                  <a:pt x="16705" y="10017"/>
                  <a:pt x="16549" y="9269"/>
                  <a:pt x="16269" y="8583"/>
                </a:cubicBezTo>
                <a:lnTo>
                  <a:pt x="19495" y="8583"/>
                </a:lnTo>
                <a:lnTo>
                  <a:pt x="19495" y="17427"/>
                </a:lnTo>
                <a:cubicBezTo>
                  <a:pt x="19495" y="17427"/>
                  <a:pt x="19495" y="17427"/>
                  <a:pt x="19495" y="17427"/>
                </a:cubicBezTo>
                <a:close/>
                <a:moveTo>
                  <a:pt x="7716" y="8583"/>
                </a:moveTo>
                <a:cubicBezTo>
                  <a:pt x="8408" y="7627"/>
                  <a:pt x="9531" y="7001"/>
                  <a:pt x="10799" y="7001"/>
                </a:cubicBezTo>
                <a:cubicBezTo>
                  <a:pt x="12068" y="7001"/>
                  <a:pt x="13191" y="7627"/>
                  <a:pt x="13882" y="8583"/>
                </a:cubicBezTo>
                <a:cubicBezTo>
                  <a:pt x="14331" y="9210"/>
                  <a:pt x="14603" y="9973"/>
                  <a:pt x="14603" y="10800"/>
                </a:cubicBezTo>
                <a:cubicBezTo>
                  <a:pt x="14603" y="12897"/>
                  <a:pt x="12896" y="14603"/>
                  <a:pt x="10799" y="14603"/>
                </a:cubicBezTo>
                <a:cubicBezTo>
                  <a:pt x="8703" y="14603"/>
                  <a:pt x="6998" y="12897"/>
                  <a:pt x="6998" y="10800"/>
                </a:cubicBezTo>
                <a:cubicBezTo>
                  <a:pt x="6998" y="9973"/>
                  <a:pt x="7266" y="9210"/>
                  <a:pt x="7716" y="8583"/>
                </a:cubicBezTo>
                <a:cubicBezTo>
                  <a:pt x="7716" y="8583"/>
                  <a:pt x="7716" y="8583"/>
                  <a:pt x="7716" y="8583"/>
                </a:cubicBezTo>
                <a:close/>
                <a:moveTo>
                  <a:pt x="18622" y="2490"/>
                </a:moveTo>
                <a:lnTo>
                  <a:pt x="19099" y="2487"/>
                </a:lnTo>
                <a:lnTo>
                  <a:pt x="19099" y="2965"/>
                </a:lnTo>
                <a:lnTo>
                  <a:pt x="19099" y="6150"/>
                </a:lnTo>
                <a:lnTo>
                  <a:pt x="15450" y="6163"/>
                </a:lnTo>
                <a:lnTo>
                  <a:pt x="15437" y="2502"/>
                </a:lnTo>
                <a:lnTo>
                  <a:pt x="18622" y="2490"/>
                </a:lnTo>
                <a:cubicBezTo>
                  <a:pt x="18622" y="2490"/>
                  <a:pt x="18622" y="2490"/>
                  <a:pt x="18622" y="2490"/>
                </a:cubicBezTo>
                <a:close/>
                <a:moveTo>
                  <a:pt x="17424" y="0"/>
                </a:moveTo>
                <a:lnTo>
                  <a:pt x="4174" y="0"/>
                </a:lnTo>
                <a:cubicBezTo>
                  <a:pt x="1873" y="0"/>
                  <a:pt x="0" y="1873"/>
                  <a:pt x="0" y="4176"/>
                </a:cubicBezTo>
                <a:lnTo>
                  <a:pt x="0" y="8583"/>
                </a:lnTo>
                <a:lnTo>
                  <a:pt x="0" y="17427"/>
                </a:lnTo>
                <a:cubicBezTo>
                  <a:pt x="0" y="19727"/>
                  <a:pt x="1873" y="21600"/>
                  <a:pt x="4174" y="21600"/>
                </a:cubicBezTo>
                <a:lnTo>
                  <a:pt x="17424" y="21600"/>
                </a:lnTo>
                <a:cubicBezTo>
                  <a:pt x="19727" y="21600"/>
                  <a:pt x="21600" y="19727"/>
                  <a:pt x="21600" y="17427"/>
                </a:cubicBezTo>
                <a:lnTo>
                  <a:pt x="21600" y="8583"/>
                </a:lnTo>
                <a:lnTo>
                  <a:pt x="21600" y="4176"/>
                </a:lnTo>
                <a:cubicBezTo>
                  <a:pt x="21600" y="1873"/>
                  <a:pt x="19727" y="0"/>
                  <a:pt x="17424" y="0"/>
                </a:cubicBezTo>
                <a:cubicBezTo>
                  <a:pt x="17424" y="0"/>
                  <a:pt x="17424" y="0"/>
                  <a:pt x="17424" y="0"/>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7" name="TextBox 31">
            <a:extLst>
              <a:ext uri="{FF2B5EF4-FFF2-40B4-BE49-F238E27FC236}">
                <a16:creationId xmlns:a16="http://schemas.microsoft.com/office/drawing/2014/main" id="{2E9145DC-FB02-49BD-8971-93AB6471B727}"/>
              </a:ext>
            </a:extLst>
          </p:cNvPr>
          <p:cNvSpPr txBox="1"/>
          <p:nvPr userDrawn="1"/>
        </p:nvSpPr>
        <p:spPr>
          <a:xfrm>
            <a:off x="7879481" y="629773"/>
            <a:ext cx="3672806" cy="369332"/>
          </a:xfrm>
          <a:prstGeom prst="rect">
            <a:avLst/>
          </a:prstGeom>
          <a:noFill/>
        </p:spPr>
        <p:txBody>
          <a:bodyPr wrap="square" rtlCol="0">
            <a:spAutoFit/>
          </a:bodyPr>
          <a:lstStyle/>
          <a:p>
            <a:pPr algn="r"/>
            <a:r>
              <a:rPr lang="en-US" sz="900">
                <a:solidFill>
                  <a:schemeClr val="tx2"/>
                </a:solidFill>
                <a:latin typeface="Poppins Medium" pitchFamily="2" charset="77"/>
                <a:ea typeface="Roboto" panose="02000000000000000000" pitchFamily="2" charset="0"/>
                <a:cs typeface="Poppins Medium" pitchFamily="2" charset="77"/>
              </a:rPr>
              <a:t>Send us a message or visit us.</a:t>
            </a:r>
          </a:p>
          <a:p>
            <a:pPr algn="r"/>
            <a:r>
              <a:rPr lang="en-US" sz="900">
                <a:solidFill>
                  <a:schemeClr val="tx2"/>
                </a:solidFill>
                <a:latin typeface="Poppins Medium" pitchFamily="2" charset="77"/>
                <a:ea typeface="Roboto" panose="02000000000000000000" pitchFamily="2" charset="0"/>
                <a:cs typeface="Poppins Medium" pitchFamily="2" charset="77"/>
              </a:rPr>
              <a:t>Whenever you like.</a:t>
            </a:r>
          </a:p>
        </p:txBody>
      </p:sp>
      <p:sp>
        <p:nvSpPr>
          <p:cNvPr id="18" name="TextBox 30">
            <a:extLst>
              <a:ext uri="{FF2B5EF4-FFF2-40B4-BE49-F238E27FC236}">
                <a16:creationId xmlns:a16="http://schemas.microsoft.com/office/drawing/2014/main" id="{3EF5FAD3-4FBD-476B-90FC-D9CE93D7D597}"/>
              </a:ext>
            </a:extLst>
          </p:cNvPr>
          <p:cNvSpPr txBox="1"/>
          <p:nvPr userDrawn="1"/>
        </p:nvSpPr>
        <p:spPr>
          <a:xfrm>
            <a:off x="640247" y="4669340"/>
            <a:ext cx="3573414"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Belgium</a:t>
            </a:r>
          </a:p>
          <a:p>
            <a:r>
              <a:rPr lang="fr-FR" sz="1400">
                <a:solidFill>
                  <a:schemeClr val="bg1"/>
                </a:solidFill>
                <a:latin typeface="Lato" panose="020F0502020204030203" pitchFamily="34" charset="0"/>
                <a:ea typeface="Lato" panose="020F0502020204030203" pitchFamily="34" charset="0"/>
                <a:cs typeface="Lato" panose="020F0502020204030203" pitchFamily="34" charset="0"/>
              </a:rPr>
              <a:t>Avenue du Bois d’Hennessy, 28 – La Hulpe</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+32 476 360 653</a:t>
            </a:r>
          </a:p>
        </p:txBody>
      </p:sp>
      <p:sp>
        <p:nvSpPr>
          <p:cNvPr id="19" name="TextBox 30">
            <a:extLst>
              <a:ext uri="{FF2B5EF4-FFF2-40B4-BE49-F238E27FC236}">
                <a16:creationId xmlns:a16="http://schemas.microsoft.com/office/drawing/2014/main" id="{7E7C33B9-1564-4DAE-8449-6B4AD5C1E1FD}"/>
              </a:ext>
            </a:extLst>
          </p:cNvPr>
          <p:cNvSpPr txBox="1"/>
          <p:nvPr userDrawn="1"/>
        </p:nvSpPr>
        <p:spPr>
          <a:xfrm>
            <a:off x="637931" y="3739534"/>
            <a:ext cx="2541080"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Luxembourg</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Rue de la </a:t>
            </a:r>
            <a:r>
              <a:rPr lang="en-US" sz="1400" err="1">
                <a:solidFill>
                  <a:schemeClr val="bg1"/>
                </a:solidFill>
                <a:latin typeface="Lato" panose="020F0502020204030203" pitchFamily="34" charset="0"/>
                <a:ea typeface="Lato" panose="020F0502020204030203" pitchFamily="34" charset="0"/>
                <a:cs typeface="Lato" panose="020F0502020204030203" pitchFamily="34" charset="0"/>
              </a:rPr>
              <a:t>Libération</a:t>
            </a:r>
            <a:r>
              <a:rPr lang="en-US" sz="1400">
                <a:solidFill>
                  <a:schemeClr val="bg1"/>
                </a:solidFill>
                <a:latin typeface="Lato" panose="020F0502020204030203" pitchFamily="34" charset="0"/>
                <a:ea typeface="Lato" panose="020F0502020204030203" pitchFamily="34" charset="0"/>
                <a:cs typeface="Lato" panose="020F0502020204030203" pitchFamily="34" charset="0"/>
              </a:rPr>
              <a:t>, 13 - </a:t>
            </a:r>
            <a:r>
              <a:rPr lang="en-US" sz="1400" err="1">
                <a:solidFill>
                  <a:schemeClr val="bg1"/>
                </a:solidFill>
                <a:latin typeface="Lato" panose="020F0502020204030203" pitchFamily="34" charset="0"/>
                <a:ea typeface="Lato" panose="020F0502020204030203" pitchFamily="34" charset="0"/>
                <a:cs typeface="Lato" panose="020F0502020204030203" pitchFamily="34" charset="0"/>
              </a:rPr>
              <a:t>Itzig</a:t>
            </a:r>
            <a:endParaRPr lang="en-US" sz="140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+352 661 102 432</a:t>
            </a:r>
          </a:p>
        </p:txBody>
      </p:sp>
      <p:sp>
        <p:nvSpPr>
          <p:cNvPr id="20" name="Rectangle 4">
            <a:extLst>
              <a:ext uri="{FF2B5EF4-FFF2-40B4-BE49-F238E27FC236}">
                <a16:creationId xmlns:a16="http://schemas.microsoft.com/office/drawing/2014/main" id="{8021FC2A-F037-452D-86DA-31941B390744}"/>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Espace réservé du texte 35">
            <a:extLst>
              <a:ext uri="{FF2B5EF4-FFF2-40B4-BE49-F238E27FC236}">
                <a16:creationId xmlns:a16="http://schemas.microsoft.com/office/drawing/2014/main" id="{C6802747-2656-4CB8-9760-A6446B3ABC5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pic>
        <p:nvPicPr>
          <p:cNvPr id="23" name="Image 21">
            <a:extLst>
              <a:ext uri="{FF2B5EF4-FFF2-40B4-BE49-F238E27FC236}">
                <a16:creationId xmlns:a16="http://schemas.microsoft.com/office/drawing/2014/main" id="{5E864848-6E99-4E30-AA6E-31DD36E96AF2}"/>
              </a:ext>
            </a:extLst>
          </p:cNvPr>
          <p:cNvPicPr>
            <a:picLocks noChangeAspect="1"/>
          </p:cNvPicPr>
          <p:nvPr userDrawn="1"/>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rcRect t="41875" b="41875"/>
          <a:stretch/>
        </p:blipFill>
        <p:spPr>
          <a:xfrm>
            <a:off x="4254619" y="340009"/>
            <a:ext cx="3680445" cy="846142"/>
          </a:xfrm>
          <a:prstGeom prst="rect">
            <a:avLst/>
          </a:prstGeom>
        </p:spPr>
      </p:pic>
    </p:spTree>
    <p:extLst>
      <p:ext uri="{BB962C8B-B14F-4D97-AF65-F5344CB8AC3E}">
        <p14:creationId xmlns:p14="http://schemas.microsoft.com/office/powerpoint/2010/main" val="231032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Items with grey Background 4">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4375" b="11053"/>
          <a:stretch/>
        </p:blipFill>
        <p:spPr>
          <a:xfrm>
            <a:off x="0" y="4054151"/>
            <a:ext cx="12192000"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8969BB36-1F56-449D-8639-6668C9FAC6E6}"/>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3900882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tems with grey Background 5">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1" y="4054151"/>
            <a:ext cx="12191999"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CC65C47A-C5BB-4584-9D53-360B4645D37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656911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tems with grey Background 6">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4054151"/>
            <a:ext cx="12191999"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44416B01-7D5C-4934-A666-E13105348F7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954274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tems with grey Background 7">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0" y="4054151"/>
            <a:ext cx="12192000"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ormAutofit/>
          </a:bodyPr>
          <a:lstStyle>
            <a:lvl1pPr marL="0" indent="0" algn="ctr">
              <a:buNone/>
              <a:defRPr lang="fr-FR"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74CCC9AB-3D66-4AC4-880C-BA4AF2C9CC7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3732054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619E9EF-1640-49E3-8424-30F3348B4A5F}"/>
              </a:ext>
            </a:extLst>
          </p:cNvPr>
          <p:cNvSpPr>
            <a:spLocks noGrp="1"/>
          </p:cNvSpPr>
          <p:nvPr>
            <p:ph idx="1"/>
          </p:nvPr>
        </p:nvSpPr>
        <p:spPr>
          <a:xfrm>
            <a:off x="838419" y="1221971"/>
            <a:ext cx="10515163" cy="4759110"/>
          </a:xfrm>
        </p:spPr>
        <p:txBody>
          <a:bodyPr anchor="ctr">
            <a:normAutofit/>
          </a:bodyPr>
          <a:lstStyle>
            <a:lvl1pPr marL="114300" indent="-114300">
              <a:buClr>
                <a:schemeClr val="accent1"/>
              </a:buClr>
              <a:buFont typeface="Arial" panose="020B0604020202020204" pitchFamily="34" charset="0"/>
              <a:buChar char="•"/>
              <a:defRPr sz="3300"/>
            </a:lvl1pPr>
            <a:lvl2pPr marL="342900" indent="-114300">
              <a:buClr>
                <a:schemeClr val="accent1"/>
              </a:buClr>
              <a:buFont typeface="Arial" panose="020B0604020202020204" pitchFamily="34" charset="0"/>
              <a:buChar char="•"/>
              <a:defRPr sz="3300"/>
            </a:lvl2pPr>
            <a:lvl3pPr marL="571500" indent="-114300">
              <a:buClr>
                <a:schemeClr val="accent1"/>
              </a:buClr>
              <a:buFont typeface="Arial" panose="020B0604020202020204" pitchFamily="34" charset="0"/>
              <a:buChar char="•"/>
              <a:defRPr sz="3300"/>
            </a:lvl3pPr>
            <a:lvl4pPr marL="800100" indent="-114300">
              <a:buClr>
                <a:schemeClr val="accent1"/>
              </a:buClr>
              <a:buFont typeface="Arial" panose="020B0604020202020204" pitchFamily="34" charset="0"/>
              <a:buChar char="•"/>
              <a:defRPr sz="3300"/>
            </a:lvl4pPr>
            <a:lvl5pPr marL="1028700" indent="-114300">
              <a:buClr>
                <a:schemeClr val="accent1"/>
              </a:buClr>
              <a:buFont typeface="Arial" panose="020B0604020202020204" pitchFamily="34" charset="0"/>
              <a:buChar char="•"/>
              <a:defRPr sz="33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826A0E7-6E0C-484D-9341-CF52AB5C54D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B812FDB3-B379-4953-A317-D9AB8A04206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e la date 11">
            <a:extLst>
              <a:ext uri="{FF2B5EF4-FFF2-40B4-BE49-F238E27FC236}">
                <a16:creationId xmlns:a16="http://schemas.microsoft.com/office/drawing/2014/main" id="{CB43AF6D-97E8-4615-9985-DBE7774BE7C1}"/>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CAE3E46-77E9-4567-AD1D-7AC50DB2D5CB}" type="datetime1">
              <a:rPr lang="fr-FR" smtClean="0"/>
              <a:t>07/11/2024</a:t>
            </a:fld>
            <a:endParaRPr lang="fr-FR"/>
          </a:p>
        </p:txBody>
      </p:sp>
      <p:sp>
        <p:nvSpPr>
          <p:cNvPr id="13" name="Espace réservé du pied de page 12">
            <a:extLst>
              <a:ext uri="{FF2B5EF4-FFF2-40B4-BE49-F238E27FC236}">
                <a16:creationId xmlns:a16="http://schemas.microsoft.com/office/drawing/2014/main" id="{4CDFEEEE-5497-4606-8557-5D7348EE9E4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14" name="Espace réservé du numéro de diapositive 13">
            <a:extLst>
              <a:ext uri="{FF2B5EF4-FFF2-40B4-BE49-F238E27FC236}">
                <a16:creationId xmlns:a16="http://schemas.microsoft.com/office/drawing/2014/main" id="{87936BD7-683C-49A2-A309-6894E7FD0DB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20" y="529200"/>
            <a:ext cx="9379864" cy="507600"/>
          </a:xfrm>
        </p:spPr>
        <p:txBody>
          <a:bodyPr/>
          <a:lstStyle>
            <a:lvl1pPr>
              <a:defRPr cap="all" baseline="0">
                <a:solidFill>
                  <a:schemeClr val="tx2"/>
                </a:solidFill>
              </a:defRPr>
            </a:lvl1pPr>
          </a:lstStyle>
          <a:p>
            <a:r>
              <a:rPr lang="fr-FR"/>
              <a:t>MODIFIEZ LE STYLE DU TITRE</a:t>
            </a:r>
          </a:p>
        </p:txBody>
      </p:sp>
      <p:pic>
        <p:nvPicPr>
          <p:cNvPr id="11" name="Image 8">
            <a:extLst>
              <a:ext uri="{FF2B5EF4-FFF2-40B4-BE49-F238E27FC236}">
                <a16:creationId xmlns:a16="http://schemas.microsoft.com/office/drawing/2014/main" id="{C57CFC63-2254-4AFF-8099-AA97D9A586AE}"/>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2" name="Shape 64">
            <a:extLst>
              <a:ext uri="{FF2B5EF4-FFF2-40B4-BE49-F238E27FC236}">
                <a16:creationId xmlns:a16="http://schemas.microsoft.com/office/drawing/2014/main" id="{AFCCA420-BA48-8AE7-4219-AAEF695B6DF5}"/>
              </a:ext>
            </a:extLst>
          </p:cNvPr>
          <p:cNvSpPr/>
          <p:nvPr userDrawn="1"/>
        </p:nvSpPr>
        <p:spPr>
          <a:xfrm>
            <a:off x="10324991" y="230969"/>
            <a:ext cx="1086210" cy="1085927"/>
          </a:xfrm>
          <a:prstGeom prst="rect">
            <a:avLst/>
          </a:prstGeom>
          <a:solidFill>
            <a:schemeClr val="bg1"/>
          </a:solidFill>
          <a:ln w="12700" cap="flat">
            <a:noFill/>
            <a:miter lim="400000"/>
          </a:ln>
          <a:effectLst>
            <a:outerShdw blurRad="63500" sx="102000" sy="102000" algn="ctr" rotWithShape="0">
              <a:prstClr val="black">
                <a:alpha val="40000"/>
              </a:prst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Tree>
    <p:extLst>
      <p:ext uri="{BB962C8B-B14F-4D97-AF65-F5344CB8AC3E}">
        <p14:creationId xmlns:p14="http://schemas.microsoft.com/office/powerpoint/2010/main" val="4638265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25F72C9-6992-45BF-91B0-137011534F5E}"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2" name="Image 8">
            <a:extLst>
              <a:ext uri="{FF2B5EF4-FFF2-40B4-BE49-F238E27FC236}">
                <a16:creationId xmlns:a16="http://schemas.microsoft.com/office/drawing/2014/main" id="{4C8CE7AD-C2BB-49AA-BAC0-982AEA955DB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1505386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Espace réservé du contenu 2">
            <a:extLst>
              <a:ext uri="{FF2B5EF4-FFF2-40B4-BE49-F238E27FC236}">
                <a16:creationId xmlns:a16="http://schemas.microsoft.com/office/drawing/2014/main" id="{5EA4E358-2E1A-40C7-8B1E-2C927BE81946}"/>
              </a:ext>
            </a:extLst>
          </p:cNvPr>
          <p:cNvSpPr>
            <a:spLocks noGrp="1"/>
          </p:cNvSpPr>
          <p:nvPr>
            <p:ph sz="half" idx="1"/>
          </p:nvPr>
        </p:nvSpPr>
        <p:spPr>
          <a:xfrm>
            <a:off x="838418" y="1222200"/>
            <a:ext cx="5219472" cy="4759200"/>
          </a:xfrm>
        </p:spPr>
        <p:txBody>
          <a:bodyPr anchor="ct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6" name="Espace réservé du contenu 3">
            <a:extLst>
              <a:ext uri="{FF2B5EF4-FFF2-40B4-BE49-F238E27FC236}">
                <a16:creationId xmlns:a16="http://schemas.microsoft.com/office/drawing/2014/main" id="{E00A884A-28F6-496D-924D-2C252291C85B}"/>
              </a:ext>
            </a:extLst>
          </p:cNvPr>
          <p:cNvSpPr>
            <a:spLocks noGrp="1"/>
          </p:cNvSpPr>
          <p:nvPr>
            <p:ph sz="half" idx="2"/>
          </p:nvPr>
        </p:nvSpPr>
        <p:spPr>
          <a:xfrm>
            <a:off x="6134110" y="1222200"/>
            <a:ext cx="5219472" cy="4759200"/>
          </a:xfrm>
        </p:spPr>
        <p:txBody>
          <a:bodyPr anchor="ct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7" name="Rectangle 4">
            <a:extLst>
              <a:ext uri="{FF2B5EF4-FFF2-40B4-BE49-F238E27FC236}">
                <a16:creationId xmlns:a16="http://schemas.microsoft.com/office/drawing/2014/main" id="{ECC625EC-0E4B-408F-9E82-DFC0170146EB}"/>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89F10044-0B2A-4428-A4B9-91EB4BA405C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Rectangle 4">
            <a:extLst>
              <a:ext uri="{FF2B5EF4-FFF2-40B4-BE49-F238E27FC236}">
                <a16:creationId xmlns:a16="http://schemas.microsoft.com/office/drawing/2014/main" id="{A44A352E-1462-4448-B5A9-9D105A9BC952}"/>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D7BA3E24-4CA6-4C4C-92EC-10783629D1F3}"/>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164D613-F11D-43C0-B992-76BFE1593173}" type="datetime1">
              <a:rPr lang="fr-FR" smtClean="0"/>
              <a:t>07/11/2024</a:t>
            </a:fld>
            <a:endParaRPr lang="fr-FR"/>
          </a:p>
        </p:txBody>
      </p:sp>
      <p:sp>
        <p:nvSpPr>
          <p:cNvPr id="21" name="Espace réservé du pied de page 12">
            <a:extLst>
              <a:ext uri="{FF2B5EF4-FFF2-40B4-BE49-F238E27FC236}">
                <a16:creationId xmlns:a16="http://schemas.microsoft.com/office/drawing/2014/main" id="{E3A2E02A-5F16-49C5-A43B-54DC6645373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D5FE34C9-BCE9-4652-B1A2-9003533EEF1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3" name="Image 8">
            <a:extLst>
              <a:ext uri="{FF2B5EF4-FFF2-40B4-BE49-F238E27FC236}">
                <a16:creationId xmlns:a16="http://schemas.microsoft.com/office/drawing/2014/main" id="{B904EDB2-54FA-40D5-913A-785C2A55B91D}"/>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0987440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Cover 1">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1">
            <a:extLst>
              <a:ext uri="{FF2B5EF4-FFF2-40B4-BE49-F238E27FC236}">
                <a16:creationId xmlns:a16="http://schemas.microsoft.com/office/drawing/2014/main" id="{76167514-ED49-4909-A37D-F313A6CAEA04}"/>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91A4338C-3A9F-4289-BAD3-9B43C9155C0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12EEBB10-86E6-466E-B899-B312CBDB3AAA}"/>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34" name="Titre 33">
            <a:extLst>
              <a:ext uri="{FF2B5EF4-FFF2-40B4-BE49-F238E27FC236}">
                <a16:creationId xmlns:a16="http://schemas.microsoft.com/office/drawing/2014/main" id="{F13CB972-1F1F-48CC-968C-E92233D51DF4}"/>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36" name="Espace réservé du texte 35">
            <a:extLst>
              <a:ext uri="{FF2B5EF4-FFF2-40B4-BE49-F238E27FC236}">
                <a16:creationId xmlns:a16="http://schemas.microsoft.com/office/drawing/2014/main" id="{4E90A179-5340-46DA-8252-BB18FF51690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3" name="Espace réservé du texte 2">
            <a:extLst>
              <a:ext uri="{FF2B5EF4-FFF2-40B4-BE49-F238E27FC236}">
                <a16:creationId xmlns:a16="http://schemas.microsoft.com/office/drawing/2014/main" id="{6FAFC375-BDBF-4043-82DA-F4F3F3686F59}"/>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5383174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mp; 2 Content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Espace réservé du contenu 2">
            <a:extLst>
              <a:ext uri="{FF2B5EF4-FFF2-40B4-BE49-F238E27FC236}">
                <a16:creationId xmlns:a16="http://schemas.microsoft.com/office/drawing/2014/main" id="{5EA4E358-2E1A-40C7-8B1E-2C927BE81946}"/>
              </a:ext>
            </a:extLst>
          </p:cNvPr>
          <p:cNvSpPr>
            <a:spLocks noGrp="1"/>
          </p:cNvSpPr>
          <p:nvPr>
            <p:ph sz="half" idx="1"/>
          </p:nvPr>
        </p:nvSpPr>
        <p:spPr>
          <a:xfrm>
            <a:off x="838418" y="1222200"/>
            <a:ext cx="5219472" cy="4759200"/>
          </a:xfrm>
        </p:spPr>
        <p:txBody>
          <a:bodyPr anchor="ct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6" name="Espace réservé du contenu 3">
            <a:extLst>
              <a:ext uri="{FF2B5EF4-FFF2-40B4-BE49-F238E27FC236}">
                <a16:creationId xmlns:a16="http://schemas.microsoft.com/office/drawing/2014/main" id="{E00A884A-28F6-496D-924D-2C252291C85B}"/>
              </a:ext>
            </a:extLst>
          </p:cNvPr>
          <p:cNvSpPr>
            <a:spLocks noGrp="1"/>
          </p:cNvSpPr>
          <p:nvPr>
            <p:ph sz="half" idx="2"/>
          </p:nvPr>
        </p:nvSpPr>
        <p:spPr>
          <a:xfrm>
            <a:off x="6134110" y="1222200"/>
            <a:ext cx="5219472" cy="4759200"/>
          </a:xfrm>
        </p:spPr>
        <p:txBody>
          <a:bodyPr anchor="ct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8" name="Rectangle 4">
            <a:extLst>
              <a:ext uri="{FF2B5EF4-FFF2-40B4-BE49-F238E27FC236}">
                <a16:creationId xmlns:a16="http://schemas.microsoft.com/office/drawing/2014/main" id="{89F10044-0B2A-4428-A4B9-91EB4BA405C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D7BA3E24-4CA6-4C4C-92EC-10783629D1F3}"/>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164D613-F11D-43C0-B992-76BFE1593173}" type="datetime1">
              <a:rPr lang="fr-FR" smtClean="0"/>
              <a:t>07/11/2024</a:t>
            </a:fld>
            <a:endParaRPr lang="fr-FR"/>
          </a:p>
        </p:txBody>
      </p:sp>
      <p:sp>
        <p:nvSpPr>
          <p:cNvPr id="21" name="Espace réservé du pied de page 12">
            <a:extLst>
              <a:ext uri="{FF2B5EF4-FFF2-40B4-BE49-F238E27FC236}">
                <a16:creationId xmlns:a16="http://schemas.microsoft.com/office/drawing/2014/main" id="{E3A2E02A-5F16-49C5-A43B-54DC6645373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D5FE34C9-BCE9-4652-B1A2-9003533EEF1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36739831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2 Contents with Subtitl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Espace réservé du texte 2">
            <a:extLst>
              <a:ext uri="{FF2B5EF4-FFF2-40B4-BE49-F238E27FC236}">
                <a16:creationId xmlns:a16="http://schemas.microsoft.com/office/drawing/2014/main" id="{820B01CA-E1AE-408D-AC86-1392CD669E04}"/>
              </a:ext>
            </a:extLst>
          </p:cNvPr>
          <p:cNvSpPr>
            <a:spLocks noGrp="1"/>
          </p:cNvSpPr>
          <p:nvPr>
            <p:ph type="body" idx="1"/>
          </p:nvPr>
        </p:nvSpPr>
        <p:spPr>
          <a:xfrm>
            <a:off x="840006" y="1222200"/>
            <a:ext cx="5157543" cy="823913"/>
          </a:xfrm>
        </p:spPr>
        <p:txBody>
          <a:bodyPr anchor="b">
            <a:normAutofit/>
          </a:bodyPr>
          <a:lstStyle>
            <a:lvl1pPr marL="0" indent="0">
              <a:buFont typeface="Arial" panose="020B0604020202020204" pitchFamily="34" charset="0"/>
              <a:buNone/>
              <a:defRPr sz="1800" b="1">
                <a:solidFill>
                  <a:schemeClr val="tx2"/>
                </a:solidFill>
                <a:latin typeface="Poppins Medium" panose="00000600000000000000" pitchFamily="50" charset="0"/>
                <a:cs typeface="Poppins Medium" panose="00000600000000000000" pitchFamily="50" charset="0"/>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endParaRPr lang="fr-FR"/>
          </a:p>
        </p:txBody>
      </p:sp>
      <p:sp>
        <p:nvSpPr>
          <p:cNvPr id="18" name="Espace réservé du contenu 3">
            <a:extLst>
              <a:ext uri="{FF2B5EF4-FFF2-40B4-BE49-F238E27FC236}">
                <a16:creationId xmlns:a16="http://schemas.microsoft.com/office/drawing/2014/main" id="{24BBE192-F499-4C65-AA26-D635CF93686D}"/>
              </a:ext>
            </a:extLst>
          </p:cNvPr>
          <p:cNvSpPr>
            <a:spLocks noGrp="1"/>
          </p:cNvSpPr>
          <p:nvPr>
            <p:ph sz="half" idx="2"/>
          </p:nvPr>
        </p:nvSpPr>
        <p:spPr>
          <a:xfrm>
            <a:off x="838418" y="2116720"/>
            <a:ext cx="5157543" cy="3684588"/>
          </a:xfrm>
        </p:spPr>
        <p:txBody>
          <a:bodyPr vert="horz" lIns="91440" tIns="45720" rIns="91440" bIns="45720" rtlCol="0" anchor="ctr">
            <a:normAutofit/>
          </a:bodyPr>
          <a:lstStyle>
            <a:lvl1pPr>
              <a:buClr>
                <a:schemeClr val="accent1"/>
              </a:buClr>
              <a:defRPr lang="fr-FR"/>
            </a:lvl1pPr>
            <a:lvl2pPr>
              <a:buClr>
                <a:schemeClr val="accent1"/>
              </a:buClr>
              <a:defRPr lang="fr-FR"/>
            </a:lvl2pPr>
            <a:lvl3pPr>
              <a:buClr>
                <a:schemeClr val="accent1"/>
              </a:buClr>
              <a:defRPr lang="fr-FR"/>
            </a:lvl3pPr>
            <a:lvl4pPr>
              <a:buClr>
                <a:schemeClr val="accent1"/>
              </a:buClr>
              <a:defRPr lang="fr-FR"/>
            </a:lvl4pPr>
            <a:lvl5pPr>
              <a:buClr>
                <a:schemeClr val="accent1"/>
              </a:buClr>
              <a:defRPr lang="fr-F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0" name="Espace réservé du contenu 5">
            <a:extLst>
              <a:ext uri="{FF2B5EF4-FFF2-40B4-BE49-F238E27FC236}">
                <a16:creationId xmlns:a16="http://schemas.microsoft.com/office/drawing/2014/main" id="{D4A93A2C-5A2C-4B90-8591-2AFCDAE20698}"/>
              </a:ext>
            </a:extLst>
          </p:cNvPr>
          <p:cNvSpPr>
            <a:spLocks noGrp="1"/>
          </p:cNvSpPr>
          <p:nvPr>
            <p:ph sz="quarter" idx="4"/>
          </p:nvPr>
        </p:nvSpPr>
        <p:spPr>
          <a:xfrm>
            <a:off x="6169044" y="2117312"/>
            <a:ext cx="5182950" cy="3684588"/>
          </a:xfrm>
        </p:spPr>
        <p:txBody>
          <a:bodyPr vert="horz" lIns="91440" tIns="45720" rIns="91440" bIns="45720" rtlCol="0" anchor="ctr">
            <a:normAutofit/>
          </a:bodyPr>
          <a:lstStyle>
            <a:lvl1pPr>
              <a:buClr>
                <a:schemeClr val="accent1"/>
              </a:buClr>
              <a:defRPr lang="fr-FR"/>
            </a:lvl1pPr>
            <a:lvl2pPr>
              <a:buClr>
                <a:schemeClr val="accent1"/>
              </a:buClr>
              <a:defRPr lang="fr-FR"/>
            </a:lvl2pPr>
            <a:lvl3pPr>
              <a:buClr>
                <a:schemeClr val="accent1"/>
              </a:buClr>
              <a:defRPr lang="fr-FR"/>
            </a:lvl3pPr>
            <a:lvl4pPr>
              <a:buClr>
                <a:schemeClr val="accent1"/>
              </a:buClr>
              <a:defRPr lang="fr-FR"/>
            </a:lvl4pPr>
            <a:lvl5pPr>
              <a:buClr>
                <a:schemeClr val="accent1"/>
              </a:buClr>
              <a:defRPr lang="fr-F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1" name="Espace réservé du texte 2">
            <a:extLst>
              <a:ext uri="{FF2B5EF4-FFF2-40B4-BE49-F238E27FC236}">
                <a16:creationId xmlns:a16="http://schemas.microsoft.com/office/drawing/2014/main" id="{1A80277D-40B3-4362-B98F-6DEDFA0837A6}"/>
              </a:ext>
            </a:extLst>
          </p:cNvPr>
          <p:cNvSpPr>
            <a:spLocks noGrp="1"/>
          </p:cNvSpPr>
          <p:nvPr>
            <p:ph type="body" idx="13"/>
          </p:nvPr>
        </p:nvSpPr>
        <p:spPr>
          <a:xfrm>
            <a:off x="6169044" y="1222200"/>
            <a:ext cx="5184538" cy="823913"/>
          </a:xfrm>
        </p:spPr>
        <p:txBody>
          <a:bodyPr anchor="b">
            <a:normAutofit/>
          </a:bodyPr>
          <a:lstStyle>
            <a:lvl1pPr marL="0" indent="0">
              <a:buFont typeface="Arial" panose="020B0604020202020204" pitchFamily="34" charset="0"/>
              <a:buNone/>
              <a:defRPr sz="1800" b="1">
                <a:solidFill>
                  <a:schemeClr val="tx2"/>
                </a:solidFill>
                <a:latin typeface="Poppins Medium" panose="00000600000000000000" pitchFamily="50" charset="0"/>
                <a:cs typeface="Poppins Medium" panose="00000600000000000000" pitchFamily="50" charset="0"/>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endParaRPr lang="fr-FR"/>
          </a:p>
        </p:txBody>
      </p:sp>
      <p:sp>
        <p:nvSpPr>
          <p:cNvPr id="16" name="Rectangle 4">
            <a:extLst>
              <a:ext uri="{FF2B5EF4-FFF2-40B4-BE49-F238E27FC236}">
                <a16:creationId xmlns:a16="http://schemas.microsoft.com/office/drawing/2014/main" id="{A20A9F83-FDCF-4F4A-BEB7-B4A1F6A7DF4F}"/>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Rectangle 4">
            <a:extLst>
              <a:ext uri="{FF2B5EF4-FFF2-40B4-BE49-F238E27FC236}">
                <a16:creationId xmlns:a16="http://schemas.microsoft.com/office/drawing/2014/main" id="{BB6E3246-9EAF-4D89-AE1C-F0B939E8C56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ED945345-0BDE-4677-990B-07E94FD6DA0C}"/>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081FF5A3-8C2A-4172-BB2F-D1763294DA55}"/>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F1F8012-62AD-4EA4-9EE3-1CCB8E36C5DA}" type="datetime1">
              <a:rPr lang="fr-FR" smtClean="0"/>
              <a:t>07/11/2024</a:t>
            </a:fld>
            <a:endParaRPr lang="fr-FR"/>
          </a:p>
        </p:txBody>
      </p:sp>
      <p:sp>
        <p:nvSpPr>
          <p:cNvPr id="24" name="Espace réservé du pied de page 12">
            <a:extLst>
              <a:ext uri="{FF2B5EF4-FFF2-40B4-BE49-F238E27FC236}">
                <a16:creationId xmlns:a16="http://schemas.microsoft.com/office/drawing/2014/main" id="{D8D07BD4-C0F4-4C41-9170-391FA8150E4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5" name="Espace réservé du numéro de diapositive 13">
            <a:extLst>
              <a:ext uri="{FF2B5EF4-FFF2-40B4-BE49-F238E27FC236}">
                <a16:creationId xmlns:a16="http://schemas.microsoft.com/office/drawing/2014/main" id="{7A2A25DC-DE6C-42AC-8945-12602DF1253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7" name="Image 8">
            <a:extLst>
              <a:ext uri="{FF2B5EF4-FFF2-40B4-BE49-F238E27FC236}">
                <a16:creationId xmlns:a16="http://schemas.microsoft.com/office/drawing/2014/main" id="{06270A23-2444-446E-83D5-3725C6E8162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9169332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Picture Placeholder 2">
            <a:extLst>
              <a:ext uri="{FF2B5EF4-FFF2-40B4-BE49-F238E27FC236}">
                <a16:creationId xmlns:a16="http://schemas.microsoft.com/office/drawing/2014/main" id="{48EC9B75-CCFD-4CD6-8D99-2C0C2B1A2274}"/>
              </a:ext>
            </a:extLst>
          </p:cNvPr>
          <p:cNvSpPr>
            <a:spLocks noGrp="1"/>
          </p:cNvSpPr>
          <p:nvPr>
            <p:ph type="pic" sz="quarter" idx="14" hasCustomPrompt="1"/>
          </p:nvPr>
        </p:nvSpPr>
        <p:spPr>
          <a:xfrm>
            <a:off x="780799" y="1977749"/>
            <a:ext cx="2397440" cy="892514"/>
          </a:xfrm>
        </p:spPr>
        <p:txBody>
          <a:bodyPr anchor="t" anchorCtr="1"/>
          <a:lstStyle>
            <a:lvl1pPr marL="0" indent="0" algn="l">
              <a:buNone/>
              <a:defRPr/>
            </a:lvl1pPr>
          </a:lstStyle>
          <a:p>
            <a:r>
              <a:rPr lang="fr-FR"/>
              <a:t>Insert an image</a:t>
            </a:r>
          </a:p>
        </p:txBody>
      </p:sp>
      <p:sp>
        <p:nvSpPr>
          <p:cNvPr id="16" name="Picture Placeholder 3">
            <a:extLst>
              <a:ext uri="{FF2B5EF4-FFF2-40B4-BE49-F238E27FC236}">
                <a16:creationId xmlns:a16="http://schemas.microsoft.com/office/drawing/2014/main" id="{27DC0D7D-6937-498D-A138-0111ABE4195B}"/>
              </a:ext>
            </a:extLst>
          </p:cNvPr>
          <p:cNvSpPr>
            <a:spLocks noGrp="1"/>
          </p:cNvSpPr>
          <p:nvPr>
            <p:ph type="pic" sz="quarter" idx="15" hasCustomPrompt="1"/>
          </p:nvPr>
        </p:nvSpPr>
        <p:spPr>
          <a:xfrm>
            <a:off x="3525120" y="197774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7" name="Picture Placeholder 4">
            <a:extLst>
              <a:ext uri="{FF2B5EF4-FFF2-40B4-BE49-F238E27FC236}">
                <a16:creationId xmlns:a16="http://schemas.microsoft.com/office/drawing/2014/main" id="{087B2704-B6EE-460C-94D4-4D5CDF32DF94}"/>
              </a:ext>
            </a:extLst>
          </p:cNvPr>
          <p:cNvSpPr>
            <a:spLocks noGrp="1"/>
          </p:cNvSpPr>
          <p:nvPr>
            <p:ph type="pic" sz="quarter" idx="16" hasCustomPrompt="1"/>
          </p:nvPr>
        </p:nvSpPr>
        <p:spPr>
          <a:xfrm>
            <a:off x="6269441" y="197774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8" name="Picture Placeholder 5">
            <a:extLst>
              <a:ext uri="{FF2B5EF4-FFF2-40B4-BE49-F238E27FC236}">
                <a16:creationId xmlns:a16="http://schemas.microsoft.com/office/drawing/2014/main" id="{CD76FCAC-9857-4101-AA6B-6199D1FD9FCC}"/>
              </a:ext>
            </a:extLst>
          </p:cNvPr>
          <p:cNvSpPr>
            <a:spLocks noGrp="1"/>
          </p:cNvSpPr>
          <p:nvPr>
            <p:ph type="pic" sz="quarter" idx="17" hasCustomPrompt="1"/>
          </p:nvPr>
        </p:nvSpPr>
        <p:spPr>
          <a:xfrm>
            <a:off x="9013761" y="197774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9" name="Picture Placeholder 6">
            <a:extLst>
              <a:ext uri="{FF2B5EF4-FFF2-40B4-BE49-F238E27FC236}">
                <a16:creationId xmlns:a16="http://schemas.microsoft.com/office/drawing/2014/main" id="{2A478253-EF96-4960-A2C7-08715A16A483}"/>
              </a:ext>
            </a:extLst>
          </p:cNvPr>
          <p:cNvSpPr>
            <a:spLocks noGrp="1"/>
          </p:cNvSpPr>
          <p:nvPr>
            <p:ph type="pic" sz="quarter" idx="18" hasCustomPrompt="1"/>
          </p:nvPr>
        </p:nvSpPr>
        <p:spPr>
          <a:xfrm>
            <a:off x="780799" y="323665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0" name="Picture Placeholder 7">
            <a:extLst>
              <a:ext uri="{FF2B5EF4-FFF2-40B4-BE49-F238E27FC236}">
                <a16:creationId xmlns:a16="http://schemas.microsoft.com/office/drawing/2014/main" id="{B6AA79A2-54A1-40FD-8B4B-1C2081559255}"/>
              </a:ext>
            </a:extLst>
          </p:cNvPr>
          <p:cNvSpPr>
            <a:spLocks noGrp="1"/>
          </p:cNvSpPr>
          <p:nvPr>
            <p:ph type="pic" sz="quarter" idx="19" hasCustomPrompt="1"/>
          </p:nvPr>
        </p:nvSpPr>
        <p:spPr>
          <a:xfrm>
            <a:off x="3525120" y="323665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21" name="Picture Placeholder 8">
            <a:extLst>
              <a:ext uri="{FF2B5EF4-FFF2-40B4-BE49-F238E27FC236}">
                <a16:creationId xmlns:a16="http://schemas.microsoft.com/office/drawing/2014/main" id="{C8619AE9-132D-4B67-A2DF-47B0714FFBFB}"/>
              </a:ext>
            </a:extLst>
          </p:cNvPr>
          <p:cNvSpPr>
            <a:spLocks noGrp="1"/>
          </p:cNvSpPr>
          <p:nvPr>
            <p:ph type="pic" sz="quarter" idx="20" hasCustomPrompt="1"/>
          </p:nvPr>
        </p:nvSpPr>
        <p:spPr>
          <a:xfrm>
            <a:off x="6269441" y="323665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2" name="Picture Placeholder 9">
            <a:extLst>
              <a:ext uri="{FF2B5EF4-FFF2-40B4-BE49-F238E27FC236}">
                <a16:creationId xmlns:a16="http://schemas.microsoft.com/office/drawing/2014/main" id="{53A1C387-E750-4DC5-9D53-83A591F15FA3}"/>
              </a:ext>
            </a:extLst>
          </p:cNvPr>
          <p:cNvSpPr>
            <a:spLocks noGrp="1"/>
          </p:cNvSpPr>
          <p:nvPr>
            <p:ph type="pic" sz="quarter" idx="21" hasCustomPrompt="1"/>
          </p:nvPr>
        </p:nvSpPr>
        <p:spPr>
          <a:xfrm>
            <a:off x="9013761" y="323665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3" name="Picture Placeholder 10">
            <a:extLst>
              <a:ext uri="{FF2B5EF4-FFF2-40B4-BE49-F238E27FC236}">
                <a16:creationId xmlns:a16="http://schemas.microsoft.com/office/drawing/2014/main" id="{3C918978-61E9-47C1-BE93-26F9C30B09FC}"/>
              </a:ext>
            </a:extLst>
          </p:cNvPr>
          <p:cNvSpPr>
            <a:spLocks noGrp="1"/>
          </p:cNvSpPr>
          <p:nvPr>
            <p:ph type="pic" sz="quarter" idx="22" hasCustomPrompt="1"/>
          </p:nvPr>
        </p:nvSpPr>
        <p:spPr>
          <a:xfrm>
            <a:off x="780799" y="4495568"/>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4" name="Picture Placeholder 11">
            <a:extLst>
              <a:ext uri="{FF2B5EF4-FFF2-40B4-BE49-F238E27FC236}">
                <a16:creationId xmlns:a16="http://schemas.microsoft.com/office/drawing/2014/main" id="{1330DFC6-2D03-4E35-B830-398DF0204A88}"/>
              </a:ext>
            </a:extLst>
          </p:cNvPr>
          <p:cNvSpPr>
            <a:spLocks noGrp="1"/>
          </p:cNvSpPr>
          <p:nvPr>
            <p:ph type="pic" sz="quarter" idx="23" hasCustomPrompt="1"/>
          </p:nvPr>
        </p:nvSpPr>
        <p:spPr>
          <a:xfrm>
            <a:off x="3525120"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5" name="Picture Placeholder 13">
            <a:extLst>
              <a:ext uri="{FF2B5EF4-FFF2-40B4-BE49-F238E27FC236}">
                <a16:creationId xmlns:a16="http://schemas.microsoft.com/office/drawing/2014/main" id="{9A391440-9F34-4B0E-A9F4-96E62F7F6E5F}"/>
              </a:ext>
            </a:extLst>
          </p:cNvPr>
          <p:cNvSpPr>
            <a:spLocks noGrp="1"/>
          </p:cNvSpPr>
          <p:nvPr>
            <p:ph type="pic" sz="quarter" idx="24" hasCustomPrompt="1"/>
          </p:nvPr>
        </p:nvSpPr>
        <p:spPr>
          <a:xfrm>
            <a:off x="6269441"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6" name="Picture Placeholder 18">
            <a:extLst>
              <a:ext uri="{FF2B5EF4-FFF2-40B4-BE49-F238E27FC236}">
                <a16:creationId xmlns:a16="http://schemas.microsoft.com/office/drawing/2014/main" id="{1B8D2177-DE92-46A8-88E8-866AB8E00D76}"/>
              </a:ext>
            </a:extLst>
          </p:cNvPr>
          <p:cNvSpPr>
            <a:spLocks noGrp="1"/>
          </p:cNvSpPr>
          <p:nvPr>
            <p:ph type="pic" sz="quarter" idx="25" hasCustomPrompt="1"/>
          </p:nvPr>
        </p:nvSpPr>
        <p:spPr>
          <a:xfrm>
            <a:off x="9013761"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7" name="Rectangle 4">
            <a:extLst>
              <a:ext uri="{FF2B5EF4-FFF2-40B4-BE49-F238E27FC236}">
                <a16:creationId xmlns:a16="http://schemas.microsoft.com/office/drawing/2014/main" id="{1ACB140B-AE4B-4B6E-BA53-3AF443879C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7AB09D36-60FD-4F19-94D1-7CD7C5BA539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Rectangle 4">
            <a:extLst>
              <a:ext uri="{FF2B5EF4-FFF2-40B4-BE49-F238E27FC236}">
                <a16:creationId xmlns:a16="http://schemas.microsoft.com/office/drawing/2014/main" id="{1C4CFC25-0BC5-4831-98F5-5F9651BE3EB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Espace réservé de la date 11">
            <a:extLst>
              <a:ext uri="{FF2B5EF4-FFF2-40B4-BE49-F238E27FC236}">
                <a16:creationId xmlns:a16="http://schemas.microsoft.com/office/drawing/2014/main" id="{D67D1A32-762B-49DA-8EE7-2B5A34AD945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FC78BD29-9F4F-4A4A-B1FB-FB350986F3F5}" type="datetime1">
              <a:rPr lang="fr-FR" smtClean="0"/>
              <a:t>07/11/2024</a:t>
            </a:fld>
            <a:endParaRPr lang="fr-FR"/>
          </a:p>
        </p:txBody>
      </p:sp>
      <p:sp>
        <p:nvSpPr>
          <p:cNvPr id="31" name="Espace réservé du pied de page 12">
            <a:extLst>
              <a:ext uri="{FF2B5EF4-FFF2-40B4-BE49-F238E27FC236}">
                <a16:creationId xmlns:a16="http://schemas.microsoft.com/office/drawing/2014/main" id="{3AAEF702-EB87-47C8-85A1-C4180F1986E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2" name="Espace réservé du numéro de diapositive 13">
            <a:extLst>
              <a:ext uri="{FF2B5EF4-FFF2-40B4-BE49-F238E27FC236}">
                <a16:creationId xmlns:a16="http://schemas.microsoft.com/office/drawing/2014/main" id="{9D043796-38F4-4E77-B6B4-6AB3F056090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4" name="Image 8">
            <a:extLst>
              <a:ext uri="{FF2B5EF4-FFF2-40B4-BE49-F238E27FC236}">
                <a16:creationId xmlns:a16="http://schemas.microsoft.com/office/drawing/2014/main" id="{333681F2-876D-4625-A399-D40FD489770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3181276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7" name="Picture Placeholder 3">
            <a:extLst>
              <a:ext uri="{FF2B5EF4-FFF2-40B4-BE49-F238E27FC236}">
                <a16:creationId xmlns:a16="http://schemas.microsoft.com/office/drawing/2014/main" id="{F76AB92A-6F10-42BA-A42E-6D1FC3D51CFA}"/>
              </a:ext>
            </a:extLst>
          </p:cNvPr>
          <p:cNvSpPr>
            <a:spLocks noGrp="1"/>
          </p:cNvSpPr>
          <p:nvPr>
            <p:ph type="pic" sz="quarter" idx="14" hasCustomPrompt="1"/>
          </p:nvPr>
        </p:nvSpPr>
        <p:spPr>
          <a:xfrm>
            <a:off x="1069999"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8" name="Picture Placeholder 4">
            <a:extLst>
              <a:ext uri="{FF2B5EF4-FFF2-40B4-BE49-F238E27FC236}">
                <a16:creationId xmlns:a16="http://schemas.microsoft.com/office/drawing/2014/main" id="{5CE98630-0E0D-4650-8D3B-3904604DAC05}"/>
              </a:ext>
            </a:extLst>
          </p:cNvPr>
          <p:cNvSpPr>
            <a:spLocks noGrp="1"/>
          </p:cNvSpPr>
          <p:nvPr>
            <p:ph type="pic" sz="quarter" idx="15" hasCustomPrompt="1"/>
          </p:nvPr>
        </p:nvSpPr>
        <p:spPr>
          <a:xfrm>
            <a:off x="5090800"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9" name="Picture Placeholder 5">
            <a:extLst>
              <a:ext uri="{FF2B5EF4-FFF2-40B4-BE49-F238E27FC236}">
                <a16:creationId xmlns:a16="http://schemas.microsoft.com/office/drawing/2014/main" id="{8C7F7E36-4F98-4B7F-A228-C68E1D0E766E}"/>
              </a:ext>
            </a:extLst>
          </p:cNvPr>
          <p:cNvSpPr>
            <a:spLocks noGrp="1"/>
          </p:cNvSpPr>
          <p:nvPr>
            <p:ph type="pic" sz="quarter" idx="16" hasCustomPrompt="1"/>
          </p:nvPr>
        </p:nvSpPr>
        <p:spPr>
          <a:xfrm>
            <a:off x="9111600"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30" name="Picture Placeholder 6">
            <a:extLst>
              <a:ext uri="{FF2B5EF4-FFF2-40B4-BE49-F238E27FC236}">
                <a16:creationId xmlns:a16="http://schemas.microsoft.com/office/drawing/2014/main" id="{75C1AB13-4C17-4817-9674-B058B8C7814A}"/>
              </a:ext>
            </a:extLst>
          </p:cNvPr>
          <p:cNvSpPr>
            <a:spLocks noGrp="1"/>
          </p:cNvSpPr>
          <p:nvPr>
            <p:ph type="pic" sz="quarter" idx="17" hasCustomPrompt="1"/>
          </p:nvPr>
        </p:nvSpPr>
        <p:spPr>
          <a:xfrm>
            <a:off x="3080399" y="3884084"/>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31" name="Picture Placeholder 7">
            <a:extLst>
              <a:ext uri="{FF2B5EF4-FFF2-40B4-BE49-F238E27FC236}">
                <a16:creationId xmlns:a16="http://schemas.microsoft.com/office/drawing/2014/main" id="{A59E6442-AE35-4522-BC5A-C9D6A798E340}"/>
              </a:ext>
            </a:extLst>
          </p:cNvPr>
          <p:cNvSpPr>
            <a:spLocks noGrp="1"/>
          </p:cNvSpPr>
          <p:nvPr>
            <p:ph type="pic" sz="quarter" idx="18" hasCustomPrompt="1"/>
          </p:nvPr>
        </p:nvSpPr>
        <p:spPr>
          <a:xfrm>
            <a:off x="7101200" y="3884084"/>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6" name="Rectangle 4">
            <a:extLst>
              <a:ext uri="{FF2B5EF4-FFF2-40B4-BE49-F238E27FC236}">
                <a16:creationId xmlns:a16="http://schemas.microsoft.com/office/drawing/2014/main" id="{8E2A40ED-6560-4C47-9103-A5CC7E5F04CD}"/>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69710A1D-03D0-47A8-90C6-60F34D94C305}"/>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2D8220A3-83C1-4171-8B80-2B958F505F52}"/>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Espace réservé de la date 11">
            <a:extLst>
              <a:ext uri="{FF2B5EF4-FFF2-40B4-BE49-F238E27FC236}">
                <a16:creationId xmlns:a16="http://schemas.microsoft.com/office/drawing/2014/main" id="{770FEF24-7AA1-442E-BEAE-ED6AE7B27F9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7AB7BB31-0DB1-4C83-B5A0-A62D76833116}" type="datetime1">
              <a:rPr lang="fr-FR" smtClean="0"/>
              <a:t>07/11/2024</a:t>
            </a:fld>
            <a:endParaRPr lang="fr-FR"/>
          </a:p>
        </p:txBody>
      </p:sp>
      <p:sp>
        <p:nvSpPr>
          <p:cNvPr id="20" name="Espace réservé du pied de page 12">
            <a:extLst>
              <a:ext uri="{FF2B5EF4-FFF2-40B4-BE49-F238E27FC236}">
                <a16:creationId xmlns:a16="http://schemas.microsoft.com/office/drawing/2014/main" id="{1D47560F-CB33-4CA3-8DD2-2D917361D2B8}"/>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1" name="Espace réservé du numéro de diapositive 13">
            <a:extLst>
              <a:ext uri="{FF2B5EF4-FFF2-40B4-BE49-F238E27FC236}">
                <a16:creationId xmlns:a16="http://schemas.microsoft.com/office/drawing/2014/main" id="{59E54DE1-6B15-4341-AA08-89CE060FFDC0}"/>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3" name="Image 8">
            <a:extLst>
              <a:ext uri="{FF2B5EF4-FFF2-40B4-BE49-F238E27FC236}">
                <a16:creationId xmlns:a16="http://schemas.microsoft.com/office/drawing/2014/main" id="{8DB5B678-8A8A-4994-9E7A-08154089A25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6300083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Picture Placeholder 3">
            <a:extLst>
              <a:ext uri="{FF2B5EF4-FFF2-40B4-BE49-F238E27FC236}">
                <a16:creationId xmlns:a16="http://schemas.microsoft.com/office/drawing/2014/main" id="{08AAD3B8-0F06-4EE4-826E-6115455D7720}"/>
              </a:ext>
            </a:extLst>
          </p:cNvPr>
          <p:cNvSpPr>
            <a:spLocks noGrp="1"/>
          </p:cNvSpPr>
          <p:nvPr userDrawn="1">
            <p:ph type="pic" sz="quarter" idx="14" hasCustomPrompt="1"/>
          </p:nvPr>
        </p:nvSpPr>
        <p:spPr>
          <a:xfrm>
            <a:off x="-2511399" y="1712857"/>
            <a:ext cx="5022797" cy="2891798"/>
          </a:xfrm>
        </p:spPr>
        <p:txBody>
          <a:bodyPr anchor="t"/>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13B592F5-760D-4733-8026-F53A1AA8B4AB}"/>
              </a:ext>
            </a:extLst>
          </p:cNvPr>
          <p:cNvSpPr>
            <a:spLocks noGrp="1"/>
          </p:cNvSpPr>
          <p:nvPr>
            <p:ph type="body" sz="quarter" idx="17" hasCustomPrompt="1"/>
          </p:nvPr>
        </p:nvSpPr>
        <p:spPr>
          <a:xfrm>
            <a:off x="3584733" y="4852800"/>
            <a:ext cx="5022797" cy="3132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endParaRPr lang="fr-FR"/>
          </a:p>
        </p:txBody>
      </p:sp>
      <p:sp>
        <p:nvSpPr>
          <p:cNvPr id="5" name="Espace réservé du texte 4">
            <a:extLst>
              <a:ext uri="{FF2B5EF4-FFF2-40B4-BE49-F238E27FC236}">
                <a16:creationId xmlns:a16="http://schemas.microsoft.com/office/drawing/2014/main" id="{A1F0F479-E994-4A15-BEE0-4DD3FB4573B0}"/>
              </a:ext>
            </a:extLst>
          </p:cNvPr>
          <p:cNvSpPr>
            <a:spLocks noGrp="1"/>
          </p:cNvSpPr>
          <p:nvPr>
            <p:ph type="body" sz="quarter" idx="18" hasCustomPrompt="1"/>
          </p:nvPr>
        </p:nvSpPr>
        <p:spPr>
          <a:xfrm>
            <a:off x="4263510" y="5166000"/>
            <a:ext cx="3667555" cy="54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16" name="Picture Placeholder 3">
            <a:extLst>
              <a:ext uri="{FF2B5EF4-FFF2-40B4-BE49-F238E27FC236}">
                <a16:creationId xmlns:a16="http://schemas.microsoft.com/office/drawing/2014/main" id="{E95A5E4C-8084-4CDF-B0C9-C3566ACCBC7F}"/>
              </a:ext>
            </a:extLst>
          </p:cNvPr>
          <p:cNvSpPr>
            <a:spLocks noGrp="1"/>
          </p:cNvSpPr>
          <p:nvPr>
            <p:ph type="pic" sz="quarter" idx="19" hasCustomPrompt="1"/>
          </p:nvPr>
        </p:nvSpPr>
        <p:spPr>
          <a:xfrm>
            <a:off x="3584734" y="1713600"/>
            <a:ext cx="5022797" cy="2891798"/>
          </a:xfrm>
        </p:spPr>
        <p:txBody>
          <a:bodyPr anchor="t"/>
          <a:lstStyle>
            <a:lvl1pPr marL="0" indent="0" algn="ctr">
              <a:buNone/>
              <a:defRPr/>
            </a:lvl1pPr>
          </a:lstStyle>
          <a:p>
            <a:r>
              <a:rPr lang="fr-FR"/>
              <a:t>Insert an image</a:t>
            </a:r>
          </a:p>
        </p:txBody>
      </p:sp>
      <p:sp>
        <p:nvSpPr>
          <p:cNvPr id="17" name="Picture Placeholder 3">
            <a:extLst>
              <a:ext uri="{FF2B5EF4-FFF2-40B4-BE49-F238E27FC236}">
                <a16:creationId xmlns:a16="http://schemas.microsoft.com/office/drawing/2014/main" id="{70A75F37-A8B9-4BEE-B20A-989E3076D568}"/>
              </a:ext>
            </a:extLst>
          </p:cNvPr>
          <p:cNvSpPr>
            <a:spLocks noGrp="1"/>
          </p:cNvSpPr>
          <p:nvPr>
            <p:ph type="pic" sz="quarter" idx="20" hasCustomPrompt="1"/>
          </p:nvPr>
        </p:nvSpPr>
        <p:spPr>
          <a:xfrm>
            <a:off x="9681121" y="1713600"/>
            <a:ext cx="5022797" cy="2891798"/>
          </a:xfrm>
        </p:spPr>
        <p:txBody>
          <a:bodyPr anchor="t"/>
          <a:lstStyle>
            <a:lvl1pPr marL="0" indent="0" algn="ctr">
              <a:buNone/>
              <a:defRPr/>
            </a:lvl1pPr>
          </a:lstStyle>
          <a:p>
            <a:r>
              <a:rPr lang="fr-FR"/>
              <a:t>Insert an image</a:t>
            </a:r>
          </a:p>
        </p:txBody>
      </p:sp>
      <p:sp>
        <p:nvSpPr>
          <p:cNvPr id="18" name="Rectangle 4">
            <a:extLst>
              <a:ext uri="{FF2B5EF4-FFF2-40B4-BE49-F238E27FC236}">
                <a16:creationId xmlns:a16="http://schemas.microsoft.com/office/drawing/2014/main" id="{391C8C77-E19E-4F47-BEDB-FFA1CE5D0A5B}"/>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4">
            <a:extLst>
              <a:ext uri="{FF2B5EF4-FFF2-40B4-BE49-F238E27FC236}">
                <a16:creationId xmlns:a16="http://schemas.microsoft.com/office/drawing/2014/main" id="{A32667E3-2960-485E-9D52-AAA33F01664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CC3FA9B7-E355-4FB2-9FC6-35C8D33C6BAC}"/>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e la date 11">
            <a:extLst>
              <a:ext uri="{FF2B5EF4-FFF2-40B4-BE49-F238E27FC236}">
                <a16:creationId xmlns:a16="http://schemas.microsoft.com/office/drawing/2014/main" id="{9136DA88-9D78-44CF-82DB-2BEDD83E255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C1E42C50-DF78-4DA3-BF90-546FE311C5E5}" type="datetime1">
              <a:rPr lang="fr-FR" smtClean="0"/>
              <a:t>07/11/2024</a:t>
            </a:fld>
            <a:endParaRPr lang="fr-FR"/>
          </a:p>
        </p:txBody>
      </p:sp>
      <p:sp>
        <p:nvSpPr>
          <p:cNvPr id="23" name="Espace réservé du pied de page 12">
            <a:extLst>
              <a:ext uri="{FF2B5EF4-FFF2-40B4-BE49-F238E27FC236}">
                <a16:creationId xmlns:a16="http://schemas.microsoft.com/office/drawing/2014/main" id="{BA26F51B-DFE9-49B7-9E99-4CDF6D815B5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4" name="Espace réservé du numéro de diapositive 13">
            <a:extLst>
              <a:ext uri="{FF2B5EF4-FFF2-40B4-BE49-F238E27FC236}">
                <a16:creationId xmlns:a16="http://schemas.microsoft.com/office/drawing/2014/main" id="{C2C31D88-CFDA-481A-8467-682552447BB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6" name="Image 8">
            <a:extLst>
              <a:ext uri="{FF2B5EF4-FFF2-40B4-BE49-F238E27FC236}">
                <a16:creationId xmlns:a16="http://schemas.microsoft.com/office/drawing/2014/main" id="{B63C694A-3D73-453D-AFA3-284F013311C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840960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33" name="Picture Placeholder 2">
            <a:extLst>
              <a:ext uri="{FF2B5EF4-FFF2-40B4-BE49-F238E27FC236}">
                <a16:creationId xmlns:a16="http://schemas.microsoft.com/office/drawing/2014/main" id="{E77BE99C-6A10-4D4B-A590-5FA237809619}"/>
              </a:ext>
            </a:extLst>
          </p:cNvPr>
          <p:cNvSpPr>
            <a:spLocks noGrp="1"/>
          </p:cNvSpPr>
          <p:nvPr>
            <p:ph type="pic" sz="quarter" idx="21" hasCustomPrompt="1"/>
          </p:nvPr>
        </p:nvSpPr>
        <p:spPr>
          <a:xfrm>
            <a:off x="838418" y="3890147"/>
            <a:ext cx="1333653" cy="1333303"/>
          </a:xfrm>
          <a:prstGeom prst="flowChartConnector">
            <a:avLst/>
          </a:prstGeom>
        </p:spPr>
        <p:txBody>
          <a:bodyPr anchor="t" anchorCtr="1"/>
          <a:lstStyle>
            <a:lvl1pPr marL="0" indent="0" algn="ctr">
              <a:buNone/>
              <a:defRPr/>
            </a:lvl1pPr>
          </a:lstStyle>
          <a:p>
            <a:r>
              <a:rPr lang="fr-FR"/>
              <a:t>Insert an image</a:t>
            </a:r>
          </a:p>
        </p:txBody>
      </p:sp>
      <p:sp>
        <p:nvSpPr>
          <p:cNvPr id="32" name="Picture Placeholder 2">
            <a:extLst>
              <a:ext uri="{FF2B5EF4-FFF2-40B4-BE49-F238E27FC236}">
                <a16:creationId xmlns:a16="http://schemas.microsoft.com/office/drawing/2014/main" id="{62678B04-7C71-4E36-B05F-F108182CB85D}"/>
              </a:ext>
            </a:extLst>
          </p:cNvPr>
          <p:cNvSpPr>
            <a:spLocks noGrp="1"/>
          </p:cNvSpPr>
          <p:nvPr>
            <p:ph type="pic" sz="quarter" idx="20" hasCustomPrompt="1"/>
          </p:nvPr>
        </p:nvSpPr>
        <p:spPr>
          <a:xfrm>
            <a:off x="6458678" y="3904243"/>
            <a:ext cx="1333653" cy="1333303"/>
          </a:xfrm>
          <a:prstGeom prst="flowChartConnector">
            <a:avLst/>
          </a:prstGeom>
        </p:spPr>
        <p:txBody>
          <a:bodyPr anchor="t" anchorCtr="1"/>
          <a:lstStyle>
            <a:lvl1pPr marL="0" indent="0" algn="ctr">
              <a:buNone/>
              <a:defRPr/>
            </a:lvl1pPr>
          </a:lstStyle>
          <a:p>
            <a:r>
              <a:rPr lang="fr-FR"/>
              <a:t>Insert an image</a:t>
            </a:r>
          </a:p>
        </p:txBody>
      </p:sp>
      <p:sp>
        <p:nvSpPr>
          <p:cNvPr id="31" name="Picture Placeholder 2">
            <a:extLst>
              <a:ext uri="{FF2B5EF4-FFF2-40B4-BE49-F238E27FC236}">
                <a16:creationId xmlns:a16="http://schemas.microsoft.com/office/drawing/2014/main" id="{E6CD3D29-1753-436A-9370-10D578EE312D}"/>
              </a:ext>
            </a:extLst>
          </p:cNvPr>
          <p:cNvSpPr>
            <a:spLocks noGrp="1"/>
          </p:cNvSpPr>
          <p:nvPr>
            <p:ph type="pic" sz="quarter" idx="19" hasCustomPrompt="1"/>
          </p:nvPr>
        </p:nvSpPr>
        <p:spPr>
          <a:xfrm>
            <a:off x="6458678" y="2066599"/>
            <a:ext cx="1333653" cy="1333303"/>
          </a:xfrm>
          <a:prstGeom prst="flowChartConnector">
            <a:avLst/>
          </a:prstGeom>
        </p:spPr>
        <p:txBody>
          <a:bodyPr anchor="t" anchorCtr="1"/>
          <a:lstStyle>
            <a:lvl1pPr marL="0" indent="0" algn="ctr">
              <a:buNone/>
              <a:defRPr/>
            </a:lvl1pPr>
          </a:lstStyle>
          <a:p>
            <a:r>
              <a:rPr lang="fr-FR"/>
              <a:t>Insert an image</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7" name="Picture Placeholder 2">
            <a:extLst>
              <a:ext uri="{FF2B5EF4-FFF2-40B4-BE49-F238E27FC236}">
                <a16:creationId xmlns:a16="http://schemas.microsoft.com/office/drawing/2014/main" id="{A1696E73-A1C8-4E77-A947-518DBF858874}"/>
              </a:ext>
            </a:extLst>
          </p:cNvPr>
          <p:cNvSpPr>
            <a:spLocks noGrp="1"/>
          </p:cNvSpPr>
          <p:nvPr userDrawn="1">
            <p:ph type="pic" sz="quarter" idx="15" hasCustomPrompt="1"/>
          </p:nvPr>
        </p:nvSpPr>
        <p:spPr>
          <a:xfrm>
            <a:off x="838421" y="2066599"/>
            <a:ext cx="1333653" cy="1333303"/>
          </a:xfrm>
          <a:prstGeom prst="flowChartConnector">
            <a:avLst/>
          </a:prstGeom>
        </p:spPr>
        <p:txBody>
          <a:bodyPr anchor="t" anchorCtr="1"/>
          <a:lstStyle>
            <a:lvl1pPr marL="0" indent="0" algn="ctr">
              <a:buNone/>
              <a:defRPr/>
            </a:lvl1pPr>
          </a:lstStyle>
          <a:p>
            <a:r>
              <a:rPr lang="fr-FR"/>
              <a:t>Insert an image</a:t>
            </a:r>
          </a:p>
        </p:txBody>
      </p:sp>
      <p:sp>
        <p:nvSpPr>
          <p:cNvPr id="34" name="Espace réservé du texte 2">
            <a:extLst>
              <a:ext uri="{FF2B5EF4-FFF2-40B4-BE49-F238E27FC236}">
                <a16:creationId xmlns:a16="http://schemas.microsoft.com/office/drawing/2014/main" id="{5235A9A8-1E8E-49CF-BA56-948E025B01FA}"/>
              </a:ext>
            </a:extLst>
          </p:cNvPr>
          <p:cNvSpPr>
            <a:spLocks noGrp="1"/>
          </p:cNvSpPr>
          <p:nvPr>
            <p:ph type="body" sz="quarter" idx="22" hasCustomPrompt="1"/>
          </p:nvPr>
        </p:nvSpPr>
        <p:spPr>
          <a:xfrm>
            <a:off x="2413701" y="2253600"/>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2">
            <a:extLst>
              <a:ext uri="{FF2B5EF4-FFF2-40B4-BE49-F238E27FC236}">
                <a16:creationId xmlns:a16="http://schemas.microsoft.com/office/drawing/2014/main" id="{7B42CBC2-4064-44E9-8936-E5653AD04793}"/>
              </a:ext>
            </a:extLst>
          </p:cNvPr>
          <p:cNvSpPr>
            <a:spLocks noGrp="1"/>
          </p:cNvSpPr>
          <p:nvPr>
            <p:ph type="body" sz="quarter" idx="23" hasCustomPrompt="1"/>
          </p:nvPr>
        </p:nvSpPr>
        <p:spPr>
          <a:xfrm>
            <a:off x="2413701" y="4077000"/>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6" name="Espace réservé du texte 2">
            <a:extLst>
              <a:ext uri="{FF2B5EF4-FFF2-40B4-BE49-F238E27FC236}">
                <a16:creationId xmlns:a16="http://schemas.microsoft.com/office/drawing/2014/main" id="{02CE21A1-DB88-4074-9755-AE6A15C770B9}"/>
              </a:ext>
            </a:extLst>
          </p:cNvPr>
          <p:cNvSpPr>
            <a:spLocks noGrp="1"/>
          </p:cNvSpPr>
          <p:nvPr>
            <p:ph type="body" sz="quarter" idx="24" hasCustomPrompt="1"/>
          </p:nvPr>
        </p:nvSpPr>
        <p:spPr>
          <a:xfrm>
            <a:off x="8042944" y="2267697"/>
            <a:ext cx="331248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7" name="Espace réservé du texte 2">
            <a:extLst>
              <a:ext uri="{FF2B5EF4-FFF2-40B4-BE49-F238E27FC236}">
                <a16:creationId xmlns:a16="http://schemas.microsoft.com/office/drawing/2014/main" id="{AAC2F15A-F1ED-4D0E-9490-5282B0D69AE6}"/>
              </a:ext>
            </a:extLst>
          </p:cNvPr>
          <p:cNvSpPr>
            <a:spLocks noGrp="1"/>
          </p:cNvSpPr>
          <p:nvPr>
            <p:ph type="body" sz="quarter" idx="25" hasCustomPrompt="1"/>
          </p:nvPr>
        </p:nvSpPr>
        <p:spPr>
          <a:xfrm>
            <a:off x="8042944" y="4091097"/>
            <a:ext cx="331248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39" name="Espace réservé du texte 4">
            <a:extLst>
              <a:ext uri="{FF2B5EF4-FFF2-40B4-BE49-F238E27FC236}">
                <a16:creationId xmlns:a16="http://schemas.microsoft.com/office/drawing/2014/main" id="{01898AB7-20EA-44E6-AE82-4888E61F7ED0}"/>
              </a:ext>
            </a:extLst>
          </p:cNvPr>
          <p:cNvSpPr>
            <a:spLocks noGrp="1"/>
          </p:cNvSpPr>
          <p:nvPr>
            <p:ph type="body" sz="quarter" idx="26" hasCustomPrompt="1"/>
          </p:nvPr>
        </p:nvSpPr>
        <p:spPr>
          <a:xfrm>
            <a:off x="2336281" y="2577600"/>
            <a:ext cx="3392083" cy="635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0" name="Espace réservé du texte 4">
            <a:extLst>
              <a:ext uri="{FF2B5EF4-FFF2-40B4-BE49-F238E27FC236}">
                <a16:creationId xmlns:a16="http://schemas.microsoft.com/office/drawing/2014/main" id="{3F27ADFB-F8C9-407A-B9B8-271A096F6D8A}"/>
              </a:ext>
            </a:extLst>
          </p:cNvPr>
          <p:cNvSpPr>
            <a:spLocks noGrp="1"/>
          </p:cNvSpPr>
          <p:nvPr>
            <p:ph type="body" sz="quarter" idx="27" hasCustomPrompt="1"/>
          </p:nvPr>
        </p:nvSpPr>
        <p:spPr>
          <a:xfrm>
            <a:off x="2336281" y="4401000"/>
            <a:ext cx="3392083" cy="635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1" name="Espace réservé du texte 4">
            <a:extLst>
              <a:ext uri="{FF2B5EF4-FFF2-40B4-BE49-F238E27FC236}">
                <a16:creationId xmlns:a16="http://schemas.microsoft.com/office/drawing/2014/main" id="{7A453101-77BF-487C-90DD-6094C1784B94}"/>
              </a:ext>
            </a:extLst>
          </p:cNvPr>
          <p:cNvSpPr>
            <a:spLocks noGrp="1"/>
          </p:cNvSpPr>
          <p:nvPr>
            <p:ph type="body" sz="quarter" idx="28" hasCustomPrompt="1"/>
          </p:nvPr>
        </p:nvSpPr>
        <p:spPr>
          <a:xfrm>
            <a:off x="7963724" y="2591697"/>
            <a:ext cx="3389858" cy="635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2" name="Espace réservé du texte 4">
            <a:extLst>
              <a:ext uri="{FF2B5EF4-FFF2-40B4-BE49-F238E27FC236}">
                <a16:creationId xmlns:a16="http://schemas.microsoft.com/office/drawing/2014/main" id="{0AF7F33C-3C93-44FA-9E2F-0FD096784F89}"/>
              </a:ext>
            </a:extLst>
          </p:cNvPr>
          <p:cNvSpPr>
            <a:spLocks noGrp="1"/>
          </p:cNvSpPr>
          <p:nvPr>
            <p:ph type="body" sz="quarter" idx="29" hasCustomPrompt="1"/>
          </p:nvPr>
        </p:nvSpPr>
        <p:spPr>
          <a:xfrm>
            <a:off x="7963724" y="4415097"/>
            <a:ext cx="3389858" cy="635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2" name="Rectangle 4">
            <a:extLst>
              <a:ext uri="{FF2B5EF4-FFF2-40B4-BE49-F238E27FC236}">
                <a16:creationId xmlns:a16="http://schemas.microsoft.com/office/drawing/2014/main" id="{63FCA913-ADCA-4BDC-AEC1-C41F102D75B0}"/>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45AE8F54-5575-4D4A-A8C3-8EF08883178A}"/>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Rectangle 4">
            <a:extLst>
              <a:ext uri="{FF2B5EF4-FFF2-40B4-BE49-F238E27FC236}">
                <a16:creationId xmlns:a16="http://schemas.microsoft.com/office/drawing/2014/main" id="{4F8225DE-3C30-4AA6-ACAD-84C84DA96CAD}"/>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de la date 11">
            <a:extLst>
              <a:ext uri="{FF2B5EF4-FFF2-40B4-BE49-F238E27FC236}">
                <a16:creationId xmlns:a16="http://schemas.microsoft.com/office/drawing/2014/main" id="{63CC008D-3B09-4D82-8CFA-E71A908D0909}"/>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617D992-0810-491B-BBE2-C12BE9BB403D}" type="datetime1">
              <a:rPr lang="fr-FR" smtClean="0"/>
              <a:t>07/11/2024</a:t>
            </a:fld>
            <a:endParaRPr lang="fr-FR"/>
          </a:p>
        </p:txBody>
      </p:sp>
      <p:sp>
        <p:nvSpPr>
          <p:cNvPr id="26" name="Espace réservé du pied de page 12">
            <a:extLst>
              <a:ext uri="{FF2B5EF4-FFF2-40B4-BE49-F238E27FC236}">
                <a16:creationId xmlns:a16="http://schemas.microsoft.com/office/drawing/2014/main" id="{FBE5F2AA-917A-4CB2-B9A6-F50184B26A0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8" name="Espace réservé du numéro de diapositive 13">
            <a:extLst>
              <a:ext uri="{FF2B5EF4-FFF2-40B4-BE49-F238E27FC236}">
                <a16:creationId xmlns:a16="http://schemas.microsoft.com/office/drawing/2014/main" id="{C3509FD5-CB20-4887-A2BE-31403E13FB2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0" name="Image 8">
            <a:extLst>
              <a:ext uri="{FF2B5EF4-FFF2-40B4-BE49-F238E27FC236}">
                <a16:creationId xmlns:a16="http://schemas.microsoft.com/office/drawing/2014/main" id="{9EA6C6F6-A05E-4CBF-AA44-498A5B70AE4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0611004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48" name="Espace réservé du texte 2">
            <a:extLst>
              <a:ext uri="{FF2B5EF4-FFF2-40B4-BE49-F238E27FC236}">
                <a16:creationId xmlns:a16="http://schemas.microsoft.com/office/drawing/2014/main" id="{903E88AF-51EE-4109-ABD2-87251017E1A8}"/>
              </a:ext>
            </a:extLst>
          </p:cNvPr>
          <p:cNvSpPr>
            <a:spLocks noGrp="1"/>
          </p:cNvSpPr>
          <p:nvPr>
            <p:ph type="body" sz="quarter" idx="32" hasCustomPrompt="1"/>
          </p:nvPr>
        </p:nvSpPr>
        <p:spPr>
          <a:xfrm>
            <a:off x="7953895" y="4650290"/>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Six</a:t>
            </a:r>
          </a:p>
        </p:txBody>
      </p:sp>
      <p:sp>
        <p:nvSpPr>
          <p:cNvPr id="47" name="Espace réservé du texte 2">
            <a:extLst>
              <a:ext uri="{FF2B5EF4-FFF2-40B4-BE49-F238E27FC236}">
                <a16:creationId xmlns:a16="http://schemas.microsoft.com/office/drawing/2014/main" id="{8C41BBF9-0C7B-47CC-B4F3-3B2B57B4A7F0}"/>
              </a:ext>
            </a:extLst>
          </p:cNvPr>
          <p:cNvSpPr>
            <a:spLocks noGrp="1"/>
          </p:cNvSpPr>
          <p:nvPr>
            <p:ph type="body" sz="quarter" idx="31" hasCustomPrompt="1"/>
          </p:nvPr>
        </p:nvSpPr>
        <p:spPr>
          <a:xfrm>
            <a:off x="8867797" y="3157213"/>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Five</a:t>
            </a:r>
          </a:p>
        </p:txBody>
      </p:sp>
      <p:sp>
        <p:nvSpPr>
          <p:cNvPr id="46" name="Espace réservé du texte 2">
            <a:extLst>
              <a:ext uri="{FF2B5EF4-FFF2-40B4-BE49-F238E27FC236}">
                <a16:creationId xmlns:a16="http://schemas.microsoft.com/office/drawing/2014/main" id="{86DF2339-D7D8-4498-BCFA-6BF940D0BBE5}"/>
              </a:ext>
            </a:extLst>
          </p:cNvPr>
          <p:cNvSpPr>
            <a:spLocks noGrp="1"/>
          </p:cNvSpPr>
          <p:nvPr>
            <p:ph type="body" sz="quarter" idx="30" hasCustomPrompt="1"/>
          </p:nvPr>
        </p:nvSpPr>
        <p:spPr>
          <a:xfrm>
            <a:off x="7953895" y="1664135"/>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5" name="Espace réservé du texte 2">
            <a:extLst>
              <a:ext uri="{FF2B5EF4-FFF2-40B4-BE49-F238E27FC236}">
                <a16:creationId xmlns:a16="http://schemas.microsoft.com/office/drawing/2014/main" id="{4D12BD8C-3CEB-4F6D-A37F-DB3F99EF6344}"/>
              </a:ext>
            </a:extLst>
          </p:cNvPr>
          <p:cNvSpPr>
            <a:spLocks noGrp="1"/>
          </p:cNvSpPr>
          <p:nvPr>
            <p:ph type="body" sz="quarter" idx="29" hasCustomPrompt="1"/>
          </p:nvPr>
        </p:nvSpPr>
        <p:spPr>
          <a:xfrm>
            <a:off x="2032960" y="4650290"/>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4" name="Espace réservé du texte 2">
            <a:extLst>
              <a:ext uri="{FF2B5EF4-FFF2-40B4-BE49-F238E27FC236}">
                <a16:creationId xmlns:a16="http://schemas.microsoft.com/office/drawing/2014/main" id="{B04E2B3F-1E14-4710-8857-B1AC6A969F6A}"/>
              </a:ext>
            </a:extLst>
          </p:cNvPr>
          <p:cNvSpPr>
            <a:spLocks noGrp="1"/>
          </p:cNvSpPr>
          <p:nvPr>
            <p:ph type="body" sz="quarter" idx="28" hasCustomPrompt="1"/>
          </p:nvPr>
        </p:nvSpPr>
        <p:spPr>
          <a:xfrm>
            <a:off x="1180046" y="3157213"/>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1" name="Espace réservé du texte 2">
            <a:extLst>
              <a:ext uri="{FF2B5EF4-FFF2-40B4-BE49-F238E27FC236}">
                <a16:creationId xmlns:a16="http://schemas.microsoft.com/office/drawing/2014/main" id="{6F3CAC6A-249B-4306-8F2B-43406D2DCA7D}"/>
              </a:ext>
            </a:extLst>
          </p:cNvPr>
          <p:cNvSpPr>
            <a:spLocks noGrp="1"/>
          </p:cNvSpPr>
          <p:nvPr>
            <p:ph type="body" sz="quarter" idx="27" hasCustomPrompt="1"/>
          </p:nvPr>
        </p:nvSpPr>
        <p:spPr>
          <a:xfrm>
            <a:off x="2032960" y="1664970"/>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Oval 56">
            <a:extLst>
              <a:ext uri="{FF2B5EF4-FFF2-40B4-BE49-F238E27FC236}">
                <a16:creationId xmlns:a16="http://schemas.microsoft.com/office/drawing/2014/main" id="{19374960-4404-4A74-A637-2C4383624580}"/>
              </a:ext>
            </a:extLst>
          </p:cNvPr>
          <p:cNvSpPr/>
          <p:nvPr userDrawn="1"/>
        </p:nvSpPr>
        <p:spPr>
          <a:xfrm>
            <a:off x="4767289" y="2307312"/>
            <a:ext cx="2657421" cy="26567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Picture Placeholder 3">
            <a:extLst>
              <a:ext uri="{FF2B5EF4-FFF2-40B4-BE49-F238E27FC236}">
                <a16:creationId xmlns:a16="http://schemas.microsoft.com/office/drawing/2014/main" id="{C3E0AEF2-AC13-46B8-ADEA-35C1B34BF757}"/>
              </a:ext>
            </a:extLst>
          </p:cNvPr>
          <p:cNvSpPr>
            <a:spLocks noGrp="1"/>
          </p:cNvSpPr>
          <p:nvPr>
            <p:ph type="pic" sz="quarter" idx="21" hasCustomPrompt="1"/>
          </p:nvPr>
        </p:nvSpPr>
        <p:spPr>
          <a:xfrm>
            <a:off x="6309129" y="1447800"/>
            <a:ext cx="1389961" cy="1389597"/>
          </a:xfrm>
          <a:prstGeom prst="flowChartConnector">
            <a:avLst/>
          </a:prstGeom>
        </p:spPr>
        <p:txBody>
          <a:bodyPr anchor="t" anchorCtr="1"/>
          <a:lstStyle>
            <a:lvl1pPr marL="0" indent="0" algn="ctr">
              <a:buNone/>
              <a:defRPr/>
            </a:lvl1pPr>
          </a:lstStyle>
          <a:p>
            <a:r>
              <a:rPr lang="fr-FR"/>
              <a:t>Insert an image</a:t>
            </a:r>
          </a:p>
        </p:txBody>
      </p:sp>
      <p:sp>
        <p:nvSpPr>
          <p:cNvPr id="30" name="Picture Placeholder 3">
            <a:extLst>
              <a:ext uri="{FF2B5EF4-FFF2-40B4-BE49-F238E27FC236}">
                <a16:creationId xmlns:a16="http://schemas.microsoft.com/office/drawing/2014/main" id="{9E9A63CD-D4E5-468E-A025-9DCCA2470C16}"/>
              </a:ext>
            </a:extLst>
          </p:cNvPr>
          <p:cNvSpPr>
            <a:spLocks noGrp="1"/>
          </p:cNvSpPr>
          <p:nvPr>
            <p:ph type="pic" sz="quarter" idx="16" hasCustomPrompt="1"/>
          </p:nvPr>
        </p:nvSpPr>
        <p:spPr>
          <a:xfrm>
            <a:off x="4492911" y="1447800"/>
            <a:ext cx="1389961" cy="1389597"/>
          </a:xfrm>
          <a:prstGeom prst="flowChartConnector">
            <a:avLst/>
          </a:prstGeom>
        </p:spPr>
        <p:txBody>
          <a:bodyPr anchor="t" anchorCtr="1"/>
          <a:lstStyle>
            <a:lvl1pPr marL="0" indent="0" algn="ctr">
              <a:buNone/>
              <a:defRPr/>
            </a:lvl1pPr>
          </a:lstStyle>
          <a:p>
            <a:r>
              <a:rPr lang="fr-FR"/>
              <a:t>Insert an image</a:t>
            </a:r>
          </a:p>
        </p:txBody>
      </p:sp>
      <p:sp>
        <p:nvSpPr>
          <p:cNvPr id="5" name="Espace réservé du texte 4">
            <a:extLst>
              <a:ext uri="{FF2B5EF4-FFF2-40B4-BE49-F238E27FC236}">
                <a16:creationId xmlns:a16="http://schemas.microsoft.com/office/drawing/2014/main" id="{2B13B0A9-CE4F-4F26-82B4-FDEBEBB17430}"/>
              </a:ext>
            </a:extLst>
          </p:cNvPr>
          <p:cNvSpPr>
            <a:spLocks noGrp="1"/>
          </p:cNvSpPr>
          <p:nvPr>
            <p:ph type="body" sz="quarter" idx="33" hasCustomPrompt="1"/>
          </p:nvPr>
        </p:nvSpPr>
        <p:spPr>
          <a:xfrm>
            <a:off x="1867086" y="1989000"/>
            <a:ext cx="2389222" cy="6300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36" name="Picture Placeholder 3">
            <a:extLst>
              <a:ext uri="{FF2B5EF4-FFF2-40B4-BE49-F238E27FC236}">
                <a16:creationId xmlns:a16="http://schemas.microsoft.com/office/drawing/2014/main" id="{6C57EB42-AA51-4715-9841-3F1CE5810353}"/>
              </a:ext>
            </a:extLst>
          </p:cNvPr>
          <p:cNvSpPr>
            <a:spLocks noGrp="1"/>
          </p:cNvSpPr>
          <p:nvPr>
            <p:ph type="pic" sz="quarter" idx="22" hasCustomPrompt="1"/>
          </p:nvPr>
        </p:nvSpPr>
        <p:spPr>
          <a:xfrm>
            <a:off x="7218950" y="2944075"/>
            <a:ext cx="1389961" cy="1389597"/>
          </a:xfrm>
          <a:prstGeom prst="flowChartConnector">
            <a:avLst/>
          </a:prstGeom>
        </p:spPr>
        <p:txBody>
          <a:bodyPr anchor="t" anchorCtr="1"/>
          <a:lstStyle>
            <a:lvl1pPr marL="0" indent="0" algn="ctr">
              <a:buNone/>
              <a:defRPr/>
            </a:lvl1pPr>
          </a:lstStyle>
          <a:p>
            <a:r>
              <a:rPr lang="fr-FR"/>
              <a:t>Insert an image</a:t>
            </a:r>
          </a:p>
        </p:txBody>
      </p:sp>
      <p:sp>
        <p:nvSpPr>
          <p:cNvPr id="37" name="Picture Placeholder 3">
            <a:extLst>
              <a:ext uri="{FF2B5EF4-FFF2-40B4-BE49-F238E27FC236}">
                <a16:creationId xmlns:a16="http://schemas.microsoft.com/office/drawing/2014/main" id="{30ACD30B-3336-4EA3-954C-00948C0EE4FD}"/>
              </a:ext>
            </a:extLst>
          </p:cNvPr>
          <p:cNvSpPr>
            <a:spLocks noGrp="1"/>
          </p:cNvSpPr>
          <p:nvPr>
            <p:ph type="pic" sz="quarter" idx="23" hasCustomPrompt="1"/>
          </p:nvPr>
        </p:nvSpPr>
        <p:spPr>
          <a:xfrm>
            <a:off x="6309129" y="4433954"/>
            <a:ext cx="1389961" cy="1389597"/>
          </a:xfrm>
          <a:prstGeom prst="flowChartConnector">
            <a:avLst/>
          </a:prstGeom>
        </p:spPr>
        <p:txBody>
          <a:bodyPr anchor="t" anchorCtr="1"/>
          <a:lstStyle>
            <a:lvl1pPr marL="0" indent="0" algn="ctr">
              <a:buNone/>
              <a:defRPr/>
            </a:lvl1pPr>
          </a:lstStyle>
          <a:p>
            <a:r>
              <a:rPr lang="fr-FR"/>
              <a:t>Insert an image</a:t>
            </a:r>
          </a:p>
        </p:txBody>
      </p:sp>
      <p:sp>
        <p:nvSpPr>
          <p:cNvPr id="38" name="Picture Placeholder 3">
            <a:extLst>
              <a:ext uri="{FF2B5EF4-FFF2-40B4-BE49-F238E27FC236}">
                <a16:creationId xmlns:a16="http://schemas.microsoft.com/office/drawing/2014/main" id="{0937E17D-478D-4F85-84EC-206F1EC8B60C}"/>
              </a:ext>
            </a:extLst>
          </p:cNvPr>
          <p:cNvSpPr>
            <a:spLocks noGrp="1"/>
          </p:cNvSpPr>
          <p:nvPr>
            <p:ph type="pic" sz="quarter" idx="24" hasCustomPrompt="1"/>
          </p:nvPr>
        </p:nvSpPr>
        <p:spPr>
          <a:xfrm>
            <a:off x="4493133" y="4433954"/>
            <a:ext cx="1389961" cy="1389597"/>
          </a:xfrm>
          <a:prstGeom prst="flowChartConnector">
            <a:avLst/>
          </a:prstGeom>
        </p:spPr>
        <p:txBody>
          <a:bodyPr anchor="t" anchorCtr="1"/>
          <a:lstStyle>
            <a:lvl1pPr marL="0" indent="0" algn="ctr">
              <a:buNone/>
              <a:defRPr/>
            </a:lvl1pPr>
          </a:lstStyle>
          <a:p>
            <a:r>
              <a:rPr lang="fr-FR"/>
              <a:t>Insert an image</a:t>
            </a:r>
          </a:p>
        </p:txBody>
      </p:sp>
      <p:sp>
        <p:nvSpPr>
          <p:cNvPr id="39" name="Picture Placeholder 3">
            <a:extLst>
              <a:ext uri="{FF2B5EF4-FFF2-40B4-BE49-F238E27FC236}">
                <a16:creationId xmlns:a16="http://schemas.microsoft.com/office/drawing/2014/main" id="{5BF23666-E267-4354-B023-D77F767B9F1C}"/>
              </a:ext>
            </a:extLst>
          </p:cNvPr>
          <p:cNvSpPr>
            <a:spLocks noGrp="1"/>
          </p:cNvSpPr>
          <p:nvPr>
            <p:ph type="pic" sz="quarter" idx="25" hasCustomPrompt="1"/>
          </p:nvPr>
        </p:nvSpPr>
        <p:spPr>
          <a:xfrm>
            <a:off x="3576130" y="2940877"/>
            <a:ext cx="1389961" cy="1389597"/>
          </a:xfrm>
          <a:prstGeom prst="flowChartConnector">
            <a:avLst/>
          </a:prstGeom>
        </p:spPr>
        <p:txBody>
          <a:bodyPr anchor="t" anchorCtr="1"/>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290CD55F-C3A0-4A40-9011-3EB6D120863C}"/>
              </a:ext>
            </a:extLst>
          </p:cNvPr>
          <p:cNvSpPr>
            <a:spLocks noGrp="1"/>
          </p:cNvSpPr>
          <p:nvPr>
            <p:ph type="body" sz="quarter" idx="26" hasCustomPrompt="1"/>
          </p:nvPr>
        </p:nvSpPr>
        <p:spPr>
          <a:xfrm>
            <a:off x="5217759" y="3335400"/>
            <a:ext cx="1748255" cy="5994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endParaRPr lang="fr-FR"/>
          </a:p>
        </p:txBody>
      </p:sp>
      <p:sp>
        <p:nvSpPr>
          <p:cNvPr id="49" name="Espace réservé du texte 4">
            <a:extLst>
              <a:ext uri="{FF2B5EF4-FFF2-40B4-BE49-F238E27FC236}">
                <a16:creationId xmlns:a16="http://schemas.microsoft.com/office/drawing/2014/main" id="{B44C7304-70D3-4B3E-84A0-A15D5518A9B6}"/>
              </a:ext>
            </a:extLst>
          </p:cNvPr>
          <p:cNvSpPr>
            <a:spLocks noGrp="1"/>
          </p:cNvSpPr>
          <p:nvPr>
            <p:ph type="body" sz="quarter" idx="34" hasCustomPrompt="1"/>
          </p:nvPr>
        </p:nvSpPr>
        <p:spPr>
          <a:xfrm>
            <a:off x="1013664" y="3483000"/>
            <a:ext cx="2389222" cy="6300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0" name="Espace réservé du texte 4">
            <a:extLst>
              <a:ext uri="{FF2B5EF4-FFF2-40B4-BE49-F238E27FC236}">
                <a16:creationId xmlns:a16="http://schemas.microsoft.com/office/drawing/2014/main" id="{104DC1B8-369E-4CFF-91DC-DFFEB12F658B}"/>
              </a:ext>
            </a:extLst>
          </p:cNvPr>
          <p:cNvSpPr>
            <a:spLocks noGrp="1"/>
          </p:cNvSpPr>
          <p:nvPr>
            <p:ph type="body" sz="quarter" idx="35" hasCustomPrompt="1"/>
          </p:nvPr>
        </p:nvSpPr>
        <p:spPr>
          <a:xfrm>
            <a:off x="1867086" y="4975200"/>
            <a:ext cx="2389222" cy="6300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1" name="Espace réservé du texte 4">
            <a:extLst>
              <a:ext uri="{FF2B5EF4-FFF2-40B4-BE49-F238E27FC236}">
                <a16:creationId xmlns:a16="http://schemas.microsoft.com/office/drawing/2014/main" id="{D3DB45D7-5CD7-4482-953B-07722B260606}"/>
              </a:ext>
            </a:extLst>
          </p:cNvPr>
          <p:cNvSpPr>
            <a:spLocks noGrp="1"/>
          </p:cNvSpPr>
          <p:nvPr>
            <p:ph type="body" sz="quarter" idx="36" hasCustomPrompt="1"/>
          </p:nvPr>
        </p:nvSpPr>
        <p:spPr>
          <a:xfrm>
            <a:off x="7875251" y="1989000"/>
            <a:ext cx="2389222" cy="6300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2" name="Espace réservé du texte 4">
            <a:extLst>
              <a:ext uri="{FF2B5EF4-FFF2-40B4-BE49-F238E27FC236}">
                <a16:creationId xmlns:a16="http://schemas.microsoft.com/office/drawing/2014/main" id="{5694CC36-3BA5-4DD9-9883-1B6497B86AE3}"/>
              </a:ext>
            </a:extLst>
          </p:cNvPr>
          <p:cNvSpPr>
            <a:spLocks noGrp="1"/>
          </p:cNvSpPr>
          <p:nvPr>
            <p:ph type="body" sz="quarter" idx="37" hasCustomPrompt="1"/>
          </p:nvPr>
        </p:nvSpPr>
        <p:spPr>
          <a:xfrm>
            <a:off x="8789889" y="3483000"/>
            <a:ext cx="2389222" cy="6300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3" name="Espace réservé du texte 4">
            <a:extLst>
              <a:ext uri="{FF2B5EF4-FFF2-40B4-BE49-F238E27FC236}">
                <a16:creationId xmlns:a16="http://schemas.microsoft.com/office/drawing/2014/main" id="{160BFD8B-8F6B-48DA-949C-F52C5B645FBE}"/>
              </a:ext>
            </a:extLst>
          </p:cNvPr>
          <p:cNvSpPr>
            <a:spLocks noGrp="1"/>
          </p:cNvSpPr>
          <p:nvPr>
            <p:ph type="body" sz="quarter" idx="38" hasCustomPrompt="1"/>
          </p:nvPr>
        </p:nvSpPr>
        <p:spPr>
          <a:xfrm>
            <a:off x="7875251" y="4975200"/>
            <a:ext cx="2389222" cy="6300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31" name="Rectangle 4">
            <a:extLst>
              <a:ext uri="{FF2B5EF4-FFF2-40B4-BE49-F238E27FC236}">
                <a16:creationId xmlns:a16="http://schemas.microsoft.com/office/drawing/2014/main" id="{B7D215D9-51C8-4212-9831-535E6179E426}"/>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565D3C7C-D97F-431F-B8D8-1D4664D10570}"/>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Rectangle 4">
            <a:extLst>
              <a:ext uri="{FF2B5EF4-FFF2-40B4-BE49-F238E27FC236}">
                <a16:creationId xmlns:a16="http://schemas.microsoft.com/office/drawing/2014/main" id="{DDB4E94A-1C39-44C5-BCC8-F087A840092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Espace réservé de la date 11">
            <a:extLst>
              <a:ext uri="{FF2B5EF4-FFF2-40B4-BE49-F238E27FC236}">
                <a16:creationId xmlns:a16="http://schemas.microsoft.com/office/drawing/2014/main" id="{E6F566B8-E775-4214-A83B-58CA6D94F51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E54A5A7-6E22-4912-9DF7-303B81C22505}" type="datetime1">
              <a:rPr lang="fr-FR" smtClean="0"/>
              <a:t>07/11/2024</a:t>
            </a:fld>
            <a:endParaRPr lang="fr-FR"/>
          </a:p>
        </p:txBody>
      </p:sp>
      <p:sp>
        <p:nvSpPr>
          <p:cNvPr id="40" name="Espace réservé du pied de page 12">
            <a:extLst>
              <a:ext uri="{FF2B5EF4-FFF2-40B4-BE49-F238E27FC236}">
                <a16:creationId xmlns:a16="http://schemas.microsoft.com/office/drawing/2014/main" id="{E58EB1F4-4942-4D47-ADF6-C3F61D9D2D8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42" name="Espace réservé du numéro de diapositive 13">
            <a:extLst>
              <a:ext uri="{FF2B5EF4-FFF2-40B4-BE49-F238E27FC236}">
                <a16:creationId xmlns:a16="http://schemas.microsoft.com/office/drawing/2014/main" id="{D93D5D7D-CF96-4A8F-BEFF-C9BDCA153C4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54" name="Image 8">
            <a:extLst>
              <a:ext uri="{FF2B5EF4-FFF2-40B4-BE49-F238E27FC236}">
                <a16:creationId xmlns:a16="http://schemas.microsoft.com/office/drawing/2014/main" id="{A2F74258-E87C-47D3-A6FE-C0C27EDA092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9684882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11" name="Marcador de imagen 2">
            <a:extLst>
              <a:ext uri="{FF2B5EF4-FFF2-40B4-BE49-F238E27FC236}">
                <a16:creationId xmlns:a16="http://schemas.microsoft.com/office/drawing/2014/main" id="{8809916E-F460-4DDC-8160-64B93F5EBE86}"/>
              </a:ext>
            </a:extLst>
          </p:cNvPr>
          <p:cNvSpPr>
            <a:spLocks noGrp="1"/>
          </p:cNvSpPr>
          <p:nvPr>
            <p:ph type="pic" sz="quarter" idx="18" hasCustomPrompt="1"/>
          </p:nvPr>
        </p:nvSpPr>
        <p:spPr>
          <a:xfrm>
            <a:off x="618311" y="585254"/>
            <a:ext cx="3651793" cy="2843747"/>
          </a:xfrm>
        </p:spPr>
        <p:txBody>
          <a:bodyPr anchor="t"/>
          <a:lstStyle>
            <a:lvl1pPr marL="0" indent="0" algn="ctr">
              <a:buNone/>
              <a:defRPr/>
            </a:lvl1pPr>
          </a:lstStyle>
          <a:p>
            <a:r>
              <a:rPr lang="fr-FR"/>
              <a:t>Insert an image</a:t>
            </a:r>
          </a:p>
        </p:txBody>
      </p:sp>
      <p:sp>
        <p:nvSpPr>
          <p:cNvPr id="12" name="Marcador de imagen 3">
            <a:extLst>
              <a:ext uri="{FF2B5EF4-FFF2-40B4-BE49-F238E27FC236}">
                <a16:creationId xmlns:a16="http://schemas.microsoft.com/office/drawing/2014/main" id="{850DA19B-9224-4347-8616-523E2183042D}"/>
              </a:ext>
            </a:extLst>
          </p:cNvPr>
          <p:cNvSpPr>
            <a:spLocks noGrp="1"/>
          </p:cNvSpPr>
          <p:nvPr>
            <p:ph type="pic" sz="quarter" idx="19" hasCustomPrompt="1"/>
          </p:nvPr>
        </p:nvSpPr>
        <p:spPr>
          <a:xfrm>
            <a:off x="4270104" y="3429000"/>
            <a:ext cx="3651793" cy="2843747"/>
          </a:xfrm>
        </p:spPr>
        <p:txBody>
          <a:bodyPr anchor="t"/>
          <a:lstStyle>
            <a:lvl1pPr marL="0" indent="0" algn="ctr">
              <a:buNone/>
              <a:defRPr/>
            </a:lvl1pPr>
          </a:lstStyle>
          <a:p>
            <a:r>
              <a:rPr lang="fr-FR"/>
              <a:t>Insert an image</a:t>
            </a:r>
          </a:p>
        </p:txBody>
      </p:sp>
      <p:sp>
        <p:nvSpPr>
          <p:cNvPr id="13" name="Marcador de imagen 4">
            <a:extLst>
              <a:ext uri="{FF2B5EF4-FFF2-40B4-BE49-F238E27FC236}">
                <a16:creationId xmlns:a16="http://schemas.microsoft.com/office/drawing/2014/main" id="{F8CA0F8D-AD73-4011-9283-176E410029DE}"/>
              </a:ext>
            </a:extLst>
          </p:cNvPr>
          <p:cNvSpPr>
            <a:spLocks noGrp="1"/>
          </p:cNvSpPr>
          <p:nvPr>
            <p:ph type="pic" sz="quarter" idx="20" hasCustomPrompt="1"/>
          </p:nvPr>
        </p:nvSpPr>
        <p:spPr>
          <a:xfrm>
            <a:off x="7921897" y="585254"/>
            <a:ext cx="3651793" cy="2843747"/>
          </a:xfrm>
        </p:spPr>
        <p:txBody>
          <a:bodyPr anchor="t"/>
          <a:lstStyle>
            <a:lvl1pPr marL="0" indent="0" algn="ctr">
              <a:buNone/>
              <a:defRPr/>
            </a:lvl1pPr>
          </a:lstStyle>
          <a:p>
            <a:r>
              <a:rPr lang="fr-FR"/>
              <a:t>Insert an image</a:t>
            </a:r>
          </a:p>
        </p:txBody>
      </p:sp>
      <p:sp>
        <p:nvSpPr>
          <p:cNvPr id="23" name="Espace réservé du texte 2">
            <a:extLst>
              <a:ext uri="{FF2B5EF4-FFF2-40B4-BE49-F238E27FC236}">
                <a16:creationId xmlns:a16="http://schemas.microsoft.com/office/drawing/2014/main" id="{21200736-2F7E-4145-A12B-230BC67F2ED3}"/>
              </a:ext>
            </a:extLst>
          </p:cNvPr>
          <p:cNvSpPr>
            <a:spLocks noGrp="1"/>
          </p:cNvSpPr>
          <p:nvPr>
            <p:ph type="body" sz="quarter" idx="27" hasCustomPrompt="1"/>
          </p:nvPr>
        </p:nvSpPr>
        <p:spPr>
          <a:xfrm>
            <a:off x="4270104" y="1416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4" name="Espace réservé du texte 2">
            <a:extLst>
              <a:ext uri="{FF2B5EF4-FFF2-40B4-BE49-F238E27FC236}">
                <a16:creationId xmlns:a16="http://schemas.microsoft.com/office/drawing/2014/main" id="{9B4ED87E-3F4C-4336-9C63-8CEA0A4B44E8}"/>
              </a:ext>
            </a:extLst>
          </p:cNvPr>
          <p:cNvSpPr>
            <a:spLocks noGrp="1"/>
          </p:cNvSpPr>
          <p:nvPr>
            <p:ph type="body" sz="quarter" idx="28" hasCustomPrompt="1"/>
          </p:nvPr>
        </p:nvSpPr>
        <p:spPr>
          <a:xfrm>
            <a:off x="618310" y="4260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5" name="Espace réservé du texte 2">
            <a:extLst>
              <a:ext uri="{FF2B5EF4-FFF2-40B4-BE49-F238E27FC236}">
                <a16:creationId xmlns:a16="http://schemas.microsoft.com/office/drawing/2014/main" id="{1EBCA6F7-4707-48D2-8D47-37B469880B0C}"/>
              </a:ext>
            </a:extLst>
          </p:cNvPr>
          <p:cNvSpPr>
            <a:spLocks noGrp="1"/>
          </p:cNvSpPr>
          <p:nvPr>
            <p:ph type="body" sz="quarter" idx="29" hasCustomPrompt="1"/>
          </p:nvPr>
        </p:nvSpPr>
        <p:spPr>
          <a:xfrm>
            <a:off x="7921897" y="4260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6" name="Espace réservé du texte 4">
            <a:extLst>
              <a:ext uri="{FF2B5EF4-FFF2-40B4-BE49-F238E27FC236}">
                <a16:creationId xmlns:a16="http://schemas.microsoft.com/office/drawing/2014/main" id="{24BFEB6C-4F8E-49C2-B3EF-7DD2208355B6}"/>
              </a:ext>
            </a:extLst>
          </p:cNvPr>
          <p:cNvSpPr>
            <a:spLocks noGrp="1"/>
          </p:cNvSpPr>
          <p:nvPr>
            <p:ph type="body" sz="quarter" idx="33" hasCustomPrompt="1"/>
          </p:nvPr>
        </p:nvSpPr>
        <p:spPr>
          <a:xfrm>
            <a:off x="1456579" y="4593600"/>
            <a:ext cx="1975114" cy="8496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7" name="Espace réservé du texte 4">
            <a:extLst>
              <a:ext uri="{FF2B5EF4-FFF2-40B4-BE49-F238E27FC236}">
                <a16:creationId xmlns:a16="http://schemas.microsoft.com/office/drawing/2014/main" id="{384810D9-8720-427C-A7AC-90022C2CF501}"/>
              </a:ext>
            </a:extLst>
          </p:cNvPr>
          <p:cNvSpPr>
            <a:spLocks noGrp="1"/>
          </p:cNvSpPr>
          <p:nvPr>
            <p:ph type="body" sz="quarter" idx="34" hasCustomPrompt="1"/>
          </p:nvPr>
        </p:nvSpPr>
        <p:spPr>
          <a:xfrm>
            <a:off x="5109731" y="1749600"/>
            <a:ext cx="1975114" cy="8496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8" name="Espace réservé du texte 4">
            <a:extLst>
              <a:ext uri="{FF2B5EF4-FFF2-40B4-BE49-F238E27FC236}">
                <a16:creationId xmlns:a16="http://schemas.microsoft.com/office/drawing/2014/main" id="{F4AC7E06-C7E4-4334-A778-28F5F7BCDCA5}"/>
              </a:ext>
            </a:extLst>
          </p:cNvPr>
          <p:cNvSpPr>
            <a:spLocks noGrp="1"/>
          </p:cNvSpPr>
          <p:nvPr>
            <p:ph type="body" sz="quarter" idx="35" hasCustomPrompt="1"/>
          </p:nvPr>
        </p:nvSpPr>
        <p:spPr>
          <a:xfrm>
            <a:off x="8761082" y="4593600"/>
            <a:ext cx="1975114" cy="8496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14" name="Espace réservé du numéro de diapositive 13">
            <a:extLst>
              <a:ext uri="{FF2B5EF4-FFF2-40B4-BE49-F238E27FC236}">
                <a16:creationId xmlns:a16="http://schemas.microsoft.com/office/drawing/2014/main" id="{B124086E-8C3A-4A0C-8605-B1D8D71703DA}"/>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3466567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folio 7">
    <p:spTree>
      <p:nvGrpSpPr>
        <p:cNvPr id="1" name=""/>
        <p:cNvGrpSpPr/>
        <p:nvPr/>
      </p:nvGrpSpPr>
      <p:grpSpPr>
        <a:xfrm>
          <a:off x="0" y="0"/>
          <a:ext cx="0" cy="0"/>
          <a:chOff x="0" y="0"/>
          <a:chExt cx="0" cy="0"/>
        </a:xfrm>
      </p:grpSpPr>
      <p:sp>
        <p:nvSpPr>
          <p:cNvPr id="6" name="Marcador de imagen 1">
            <a:extLst>
              <a:ext uri="{FF2B5EF4-FFF2-40B4-BE49-F238E27FC236}">
                <a16:creationId xmlns:a16="http://schemas.microsoft.com/office/drawing/2014/main" id="{C5A37DE5-1283-4103-AAA9-46D32DE694D8}"/>
              </a:ext>
            </a:extLst>
          </p:cNvPr>
          <p:cNvSpPr>
            <a:spLocks noGrp="1"/>
          </p:cNvSpPr>
          <p:nvPr>
            <p:ph type="pic" sz="quarter" idx="14" hasCustomPrompt="1"/>
          </p:nvPr>
        </p:nvSpPr>
        <p:spPr>
          <a:xfrm>
            <a:off x="627103" y="4396154"/>
            <a:ext cx="7947630" cy="1934308"/>
          </a:xfrm>
        </p:spPr>
        <p:txBody>
          <a:bodyPr anchor="t"/>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7" name="Marcador de imagen 2">
            <a:extLst>
              <a:ext uri="{FF2B5EF4-FFF2-40B4-BE49-F238E27FC236}">
                <a16:creationId xmlns:a16="http://schemas.microsoft.com/office/drawing/2014/main" id="{3062BB6B-EBB4-4177-8B7D-7041049F91C0}"/>
              </a:ext>
            </a:extLst>
          </p:cNvPr>
          <p:cNvSpPr>
            <a:spLocks noGrp="1"/>
          </p:cNvSpPr>
          <p:nvPr>
            <p:ph type="pic" sz="quarter" idx="15" hasCustomPrompt="1"/>
          </p:nvPr>
        </p:nvSpPr>
        <p:spPr>
          <a:xfrm>
            <a:off x="3775569" y="527539"/>
            <a:ext cx="4799164" cy="3640016"/>
          </a:xfrm>
        </p:spPr>
        <p:txBody>
          <a:bodyPr anchor="t"/>
          <a:lstStyle>
            <a:lvl1pPr marL="0" indent="0" algn="ctr">
              <a:buNone/>
              <a:defRPr/>
            </a:lvl1pPr>
          </a:lstStyle>
          <a:p>
            <a:r>
              <a:rPr lang="fr-FR"/>
              <a:t>Insert an image</a:t>
            </a:r>
          </a:p>
        </p:txBody>
      </p:sp>
      <p:sp>
        <p:nvSpPr>
          <p:cNvPr id="8" name="Marcador de imagen 3">
            <a:extLst>
              <a:ext uri="{FF2B5EF4-FFF2-40B4-BE49-F238E27FC236}">
                <a16:creationId xmlns:a16="http://schemas.microsoft.com/office/drawing/2014/main" id="{E58C97B3-7759-4CB3-BA90-A46B15EB3461}"/>
              </a:ext>
            </a:extLst>
          </p:cNvPr>
          <p:cNvSpPr>
            <a:spLocks noGrp="1"/>
          </p:cNvSpPr>
          <p:nvPr>
            <p:ph type="pic" sz="quarter" idx="16" hasCustomPrompt="1"/>
          </p:nvPr>
        </p:nvSpPr>
        <p:spPr>
          <a:xfrm>
            <a:off x="8770900" y="2963008"/>
            <a:ext cx="2793996" cy="3356263"/>
          </a:xfrm>
        </p:spPr>
        <p:txBody>
          <a:bodyPr anchor="t"/>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9" name="Marcador de imagen 4">
            <a:extLst>
              <a:ext uri="{FF2B5EF4-FFF2-40B4-BE49-F238E27FC236}">
                <a16:creationId xmlns:a16="http://schemas.microsoft.com/office/drawing/2014/main" id="{2D234E09-1EBE-4343-8046-0C9DDE8B4AF8}"/>
              </a:ext>
            </a:extLst>
          </p:cNvPr>
          <p:cNvSpPr>
            <a:spLocks noGrp="1"/>
          </p:cNvSpPr>
          <p:nvPr>
            <p:ph type="pic" sz="quarter" idx="17" hasCustomPrompt="1"/>
          </p:nvPr>
        </p:nvSpPr>
        <p:spPr>
          <a:xfrm>
            <a:off x="8770900" y="527539"/>
            <a:ext cx="2793996" cy="2268416"/>
          </a:xfrm>
        </p:spPr>
        <p:txBody>
          <a:bodyPr anchor="t"/>
          <a:lstStyle>
            <a:lvl1pPr marL="0" indent="0" algn="ctr">
              <a:buNone/>
              <a:defRPr/>
            </a:lvl1pPr>
          </a:lstStyle>
          <a:p>
            <a:r>
              <a:rPr lang="fr-FR"/>
              <a:t>Insert an image</a:t>
            </a:r>
          </a:p>
        </p:txBody>
      </p:sp>
      <p:sp>
        <p:nvSpPr>
          <p:cNvPr id="10" name="Marcador de imagen 5">
            <a:extLst>
              <a:ext uri="{FF2B5EF4-FFF2-40B4-BE49-F238E27FC236}">
                <a16:creationId xmlns:a16="http://schemas.microsoft.com/office/drawing/2014/main" id="{086F1F41-7421-4327-B66B-957EE3928DB0}"/>
              </a:ext>
            </a:extLst>
          </p:cNvPr>
          <p:cNvSpPr>
            <a:spLocks noGrp="1"/>
          </p:cNvSpPr>
          <p:nvPr>
            <p:ph type="pic" sz="quarter" idx="18" hasCustomPrompt="1"/>
          </p:nvPr>
        </p:nvSpPr>
        <p:spPr>
          <a:xfrm>
            <a:off x="627103" y="516348"/>
            <a:ext cx="2952298" cy="3651206"/>
          </a:xfrm>
        </p:spPr>
        <p:txBody>
          <a:bodyPr anchor="t"/>
          <a:lstStyle>
            <a:lvl1pPr marL="0" indent="0" algn="ctr">
              <a:buNone/>
              <a:defRPr/>
            </a:lvl1pPr>
          </a:lstStyle>
          <a:p>
            <a:r>
              <a:rPr lang="fr-FR"/>
              <a:t>Insert an image</a:t>
            </a:r>
          </a:p>
        </p:txBody>
      </p:sp>
    </p:spTree>
    <p:extLst>
      <p:ext uri="{BB962C8B-B14F-4D97-AF65-F5344CB8AC3E}">
        <p14:creationId xmlns:p14="http://schemas.microsoft.com/office/powerpoint/2010/main" val="25061976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7B8B9986-99C4-4E55-9BDF-A6CB5ECEF407}"/>
              </a:ext>
            </a:extLst>
          </p:cNvPr>
          <p:cNvSpPr>
            <a:spLocks noGrp="1"/>
          </p:cNvSpPr>
          <p:nvPr>
            <p:ph type="pic" sz="quarter" idx="10" hasCustomPrompt="1"/>
          </p:nvPr>
        </p:nvSpPr>
        <p:spPr>
          <a:xfrm>
            <a:off x="0" y="1"/>
            <a:ext cx="12192000" cy="6858000"/>
          </a:xfrm>
        </p:spPr>
        <p:txBody>
          <a:bodyPr anchor="t"/>
          <a:lstStyle>
            <a:lvl1pPr marL="0" indent="0" algn="ctr">
              <a:buNone/>
              <a:defRPr/>
            </a:lvl1pPr>
          </a:lstStyle>
          <a:p>
            <a:r>
              <a:rPr lang="fr-FR"/>
              <a:t>Insert an image</a:t>
            </a:r>
          </a:p>
        </p:txBody>
      </p:sp>
    </p:spTree>
    <p:extLst>
      <p:ext uri="{BB962C8B-B14F-4D97-AF65-F5344CB8AC3E}">
        <p14:creationId xmlns:p14="http://schemas.microsoft.com/office/powerpoint/2010/main" val="3557062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Cover 2">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44C58805-6F11-4F27-AB8E-45F0287D2107}"/>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9DD9B28-3AAE-4FE0-A5C3-50DBBFFA332E}"/>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solidFill>
                <a:schemeClr val="bg1"/>
              </a:solidFill>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B426ABE-F6BA-4862-B249-6B1F9AB0D29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68D89D58-40AB-4923-8D07-19CFF7B3848F}"/>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0846D8F0-2FA5-421C-B85A-05CF0BC3C7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572A6555-55A0-412A-B768-C4D70DA28C38}"/>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36152516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KPI">
    <p:spTree>
      <p:nvGrpSpPr>
        <p:cNvPr id="1" name=""/>
        <p:cNvGrpSpPr/>
        <p:nvPr/>
      </p:nvGrpSpPr>
      <p:grpSpPr>
        <a:xfrm>
          <a:off x="0" y="0"/>
          <a:ext cx="0" cy="0"/>
          <a:chOff x="0" y="0"/>
          <a:chExt cx="0" cy="0"/>
        </a:xfrm>
      </p:grpSpPr>
      <p:pic>
        <p:nvPicPr>
          <p:cNvPr id="16" name="Image 15" descr="Une image contenant bâtiment, assis, verre, grand&#10;&#10;Description générée automatiquement">
            <a:extLst>
              <a:ext uri="{FF2B5EF4-FFF2-40B4-BE49-F238E27FC236}">
                <a16:creationId xmlns:a16="http://schemas.microsoft.com/office/drawing/2014/main" id="{C311E7CF-6530-4450-AF61-2E4A92FFC80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1143" cy="6865136"/>
          </a:xfrm>
          <a:prstGeom prst="rect">
            <a:avLst/>
          </a:prstGeom>
        </p:spPr>
      </p:pic>
      <p:sp>
        <p:nvSpPr>
          <p:cNvPr id="3" name="Rectangle 2">
            <a:extLst>
              <a:ext uri="{FF2B5EF4-FFF2-40B4-BE49-F238E27FC236}">
                <a16:creationId xmlns:a16="http://schemas.microsoft.com/office/drawing/2014/main" id="{86E56924-2FEC-4740-9761-28C67279C1D4}"/>
              </a:ext>
            </a:extLst>
          </p:cNvPr>
          <p:cNvSpPr/>
          <p:nvPr userDrawn="1"/>
        </p:nvSpPr>
        <p:spPr>
          <a:xfrm>
            <a:off x="0" y="1"/>
            <a:ext cx="12192000" cy="68580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Rectangle 4">
            <a:extLst>
              <a:ext uri="{FF2B5EF4-FFF2-40B4-BE49-F238E27FC236}">
                <a16:creationId xmlns:a16="http://schemas.microsoft.com/office/drawing/2014/main" id="{B12334C3-A1C6-406D-83AE-2719639975EF}"/>
              </a:ext>
            </a:extLst>
          </p:cNvPr>
          <p:cNvSpPr/>
          <p:nvPr/>
        </p:nvSpPr>
        <p:spPr>
          <a:xfrm flipH="1">
            <a:off x="0" y="1163493"/>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Espace réservé du texte 2">
            <a:extLst>
              <a:ext uri="{FF2B5EF4-FFF2-40B4-BE49-F238E27FC236}">
                <a16:creationId xmlns:a16="http://schemas.microsoft.com/office/drawing/2014/main" id="{73E579BB-AF75-49EA-AF8B-1C40A13AA818}"/>
              </a:ext>
            </a:extLst>
          </p:cNvPr>
          <p:cNvSpPr>
            <a:spLocks noGrp="1"/>
          </p:cNvSpPr>
          <p:nvPr>
            <p:ph type="body" sz="quarter" idx="27" hasCustomPrompt="1"/>
          </p:nvPr>
        </p:nvSpPr>
        <p:spPr>
          <a:xfrm>
            <a:off x="1188310" y="1467000"/>
            <a:ext cx="1840079" cy="8154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100%</a:t>
            </a:r>
          </a:p>
        </p:txBody>
      </p:sp>
      <p:sp>
        <p:nvSpPr>
          <p:cNvPr id="18" name="Espace réservé du texte 4">
            <a:extLst>
              <a:ext uri="{FF2B5EF4-FFF2-40B4-BE49-F238E27FC236}">
                <a16:creationId xmlns:a16="http://schemas.microsoft.com/office/drawing/2014/main" id="{0B9FA2F2-B6D4-4976-B422-7A40F3FB34DA}"/>
              </a:ext>
            </a:extLst>
          </p:cNvPr>
          <p:cNvSpPr>
            <a:spLocks noGrp="1"/>
          </p:cNvSpPr>
          <p:nvPr>
            <p:ph type="body" sz="quarter" idx="33" hasCustomPrompt="1"/>
          </p:nvPr>
        </p:nvSpPr>
        <p:spPr>
          <a:xfrm>
            <a:off x="3107609" y="1425600"/>
            <a:ext cx="3197633" cy="808200"/>
          </a:xfrm>
        </p:spPr>
        <p:txBody>
          <a:bodyPr/>
          <a:lstStyle>
            <a:lvl1pPr marL="0" indent="0" algn="just">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28315093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KPIs">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C311E7CF-6530-4450-AF61-2E4A92FFC8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143" y="0"/>
            <a:ext cx="12192000" cy="6865136"/>
          </a:xfrm>
          <a:prstGeom prst="rect">
            <a:avLst/>
          </a:prstGeom>
        </p:spPr>
      </p:pic>
      <p:sp>
        <p:nvSpPr>
          <p:cNvPr id="3" name="Rectangle 2">
            <a:extLst>
              <a:ext uri="{FF2B5EF4-FFF2-40B4-BE49-F238E27FC236}">
                <a16:creationId xmlns:a16="http://schemas.microsoft.com/office/drawing/2014/main" id="{86E56924-2FEC-4740-9761-28C67279C1D4}"/>
              </a:ext>
            </a:extLst>
          </p:cNvPr>
          <p:cNvSpPr/>
          <p:nvPr userDrawn="1"/>
        </p:nvSpPr>
        <p:spPr>
          <a:xfrm>
            <a:off x="0" y="1"/>
            <a:ext cx="12192000" cy="68580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Rectangle 4">
            <a:extLst>
              <a:ext uri="{FF2B5EF4-FFF2-40B4-BE49-F238E27FC236}">
                <a16:creationId xmlns:a16="http://schemas.microsoft.com/office/drawing/2014/main" id="{A6105C74-A3B0-44AA-A549-EC600A44B55C}"/>
              </a:ext>
            </a:extLst>
          </p:cNvPr>
          <p:cNvSpPr/>
          <p:nvPr/>
        </p:nvSpPr>
        <p:spPr>
          <a:xfrm flipH="1">
            <a:off x="0" y="1827727"/>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B6DABBF9-FC0A-4424-9B78-1023150C3C9A}"/>
              </a:ext>
            </a:extLst>
          </p:cNvPr>
          <p:cNvSpPr/>
          <p:nvPr/>
        </p:nvSpPr>
        <p:spPr>
          <a:xfrm>
            <a:off x="4707091" y="3680381"/>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u texte 2">
            <a:extLst>
              <a:ext uri="{FF2B5EF4-FFF2-40B4-BE49-F238E27FC236}">
                <a16:creationId xmlns:a16="http://schemas.microsoft.com/office/drawing/2014/main" id="{4ADCF04E-CD34-4A51-8C65-C78FE7470BDC}"/>
              </a:ext>
            </a:extLst>
          </p:cNvPr>
          <p:cNvSpPr>
            <a:spLocks noGrp="1"/>
          </p:cNvSpPr>
          <p:nvPr>
            <p:ph type="body" sz="quarter" idx="27" hasCustomPrompt="1"/>
          </p:nvPr>
        </p:nvSpPr>
        <p:spPr>
          <a:xfrm>
            <a:off x="1188310" y="2131363"/>
            <a:ext cx="1840079" cy="8154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+40</a:t>
            </a:r>
          </a:p>
        </p:txBody>
      </p:sp>
      <p:sp>
        <p:nvSpPr>
          <p:cNvPr id="23" name="Espace réservé du texte 4">
            <a:extLst>
              <a:ext uri="{FF2B5EF4-FFF2-40B4-BE49-F238E27FC236}">
                <a16:creationId xmlns:a16="http://schemas.microsoft.com/office/drawing/2014/main" id="{F3696D18-65CF-412F-A95E-A15809F2E626}"/>
              </a:ext>
            </a:extLst>
          </p:cNvPr>
          <p:cNvSpPr>
            <a:spLocks noGrp="1"/>
          </p:cNvSpPr>
          <p:nvPr>
            <p:ph type="body" sz="quarter" idx="33" hasCustomPrompt="1"/>
          </p:nvPr>
        </p:nvSpPr>
        <p:spPr>
          <a:xfrm>
            <a:off x="3107609" y="2089800"/>
            <a:ext cx="3197633" cy="808200"/>
          </a:xfrm>
        </p:spPr>
        <p:txBody>
          <a:bodyPr/>
          <a:lstStyle>
            <a:lvl1pPr marL="0" indent="0" algn="just">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4" name="Espace réservé du texte 2">
            <a:extLst>
              <a:ext uri="{FF2B5EF4-FFF2-40B4-BE49-F238E27FC236}">
                <a16:creationId xmlns:a16="http://schemas.microsoft.com/office/drawing/2014/main" id="{053AC236-CA45-4D6F-80A9-B1924BEC8E45}"/>
              </a:ext>
            </a:extLst>
          </p:cNvPr>
          <p:cNvSpPr>
            <a:spLocks noGrp="1"/>
          </p:cNvSpPr>
          <p:nvPr>
            <p:ph type="body" sz="quarter" idx="34" hasCustomPrompt="1"/>
          </p:nvPr>
        </p:nvSpPr>
        <p:spPr>
          <a:xfrm>
            <a:off x="5885733" y="4057363"/>
            <a:ext cx="1840079" cy="8082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100%</a:t>
            </a:r>
          </a:p>
        </p:txBody>
      </p:sp>
      <p:sp>
        <p:nvSpPr>
          <p:cNvPr id="25" name="Espace réservé du texte 4">
            <a:extLst>
              <a:ext uri="{FF2B5EF4-FFF2-40B4-BE49-F238E27FC236}">
                <a16:creationId xmlns:a16="http://schemas.microsoft.com/office/drawing/2014/main" id="{1CC425AA-757C-460D-BA34-8D483F74A043}"/>
              </a:ext>
            </a:extLst>
          </p:cNvPr>
          <p:cNvSpPr>
            <a:spLocks noGrp="1"/>
          </p:cNvSpPr>
          <p:nvPr>
            <p:ph type="body" sz="quarter" idx="35" hasCustomPrompt="1"/>
          </p:nvPr>
        </p:nvSpPr>
        <p:spPr>
          <a:xfrm>
            <a:off x="7806833" y="4015800"/>
            <a:ext cx="3197633" cy="808200"/>
          </a:xfrm>
        </p:spPr>
        <p:txBody>
          <a:bodyPr/>
          <a:lstStyle>
            <a:lvl1pPr marL="0" indent="0" algn="just">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3324240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Image &amp; 1 Item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838418" y="1579571"/>
            <a:ext cx="5192856" cy="40894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mn-ea"/>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2984729"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838418"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1988170" y="4064400"/>
            <a:ext cx="2893353" cy="637200"/>
          </a:xfrm>
        </p:spPr>
        <p:txBody>
          <a:bodyPr/>
          <a:lstStyle>
            <a:lvl1pPr marL="0" indent="0" algn="ctr">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A469477D-0F49-42F1-978C-3F71CE1024A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FDC8DFFD-A280-406E-886E-C900F87209F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C43B29A8-F3ED-4805-B4E8-FEA69FD9B7D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87F0D3E6-1A20-4FD1-AB95-6289225109F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89EAF52-C1E6-49CB-9B67-A3A920EBF89F}" type="datetime1">
              <a:rPr lang="fr-FR" smtClean="0"/>
              <a:t>07/11/2024</a:t>
            </a:fld>
            <a:endParaRPr lang="fr-FR"/>
          </a:p>
        </p:txBody>
      </p:sp>
      <p:sp>
        <p:nvSpPr>
          <p:cNvPr id="21" name="Espace réservé du pied de page 12">
            <a:extLst>
              <a:ext uri="{FF2B5EF4-FFF2-40B4-BE49-F238E27FC236}">
                <a16:creationId xmlns:a16="http://schemas.microsoft.com/office/drawing/2014/main" id="{E6BF683F-7736-4085-919C-AA70D67538D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1E170B80-C0E2-4779-9E4E-9EFAB2E5B20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5" name="Espace réservé pour une image  4">
            <a:extLst>
              <a:ext uri="{FF2B5EF4-FFF2-40B4-BE49-F238E27FC236}">
                <a16:creationId xmlns:a16="http://schemas.microsoft.com/office/drawing/2014/main" id="{50A13BD0-CFB1-4935-BC2B-39B6F689A4C6}"/>
              </a:ext>
            </a:extLst>
          </p:cNvPr>
          <p:cNvSpPr>
            <a:spLocks noGrp="1"/>
          </p:cNvSpPr>
          <p:nvPr>
            <p:ph type="pic" sz="quarter" idx="21" hasCustomPrompt="1"/>
          </p:nvPr>
        </p:nvSpPr>
        <p:spPr>
          <a:xfrm>
            <a:off x="6152271" y="1579481"/>
            <a:ext cx="5201311" cy="4089482"/>
          </a:xfrm>
        </p:spPr>
        <p:txBody>
          <a:bodyPr anchor="t"/>
          <a:lstStyle>
            <a:lvl1pPr marL="0" indent="0" algn="ctr">
              <a:buNone/>
              <a:defRPr/>
            </a:lvl1pPr>
          </a:lstStyle>
          <a:p>
            <a:r>
              <a:rPr lang="fr-FR"/>
              <a:t>Insert an image</a:t>
            </a:r>
          </a:p>
        </p:txBody>
      </p:sp>
      <p:pic>
        <p:nvPicPr>
          <p:cNvPr id="23" name="Image 8">
            <a:extLst>
              <a:ext uri="{FF2B5EF4-FFF2-40B4-BE49-F238E27FC236}">
                <a16:creationId xmlns:a16="http://schemas.microsoft.com/office/drawing/2014/main" id="{6B13844B-B5CC-471C-A10F-6DAA8B6F517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9155672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Text &amp; 1 Item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838418" y="1579571"/>
            <a:ext cx="5192856" cy="40894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mn-ea"/>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2984729"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838418"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1988170" y="4064400"/>
            <a:ext cx="2893353" cy="637200"/>
          </a:xfrm>
        </p:spPr>
        <p:txBody>
          <a:bodyPr/>
          <a:lstStyle>
            <a:lvl1pPr marL="0" indent="0" algn="ctr">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A469477D-0F49-42F1-978C-3F71CE1024A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FDC8DFFD-A280-406E-886E-C900F87209F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C43B29A8-F3ED-4805-B4E8-FEA69FD9B7D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87F0D3E6-1A20-4FD1-AB95-6289225109F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1DB765AA-330D-40B4-808A-B62711B3FE04}" type="datetime1">
              <a:rPr lang="fr-FR" smtClean="0"/>
              <a:t>07/11/2024</a:t>
            </a:fld>
            <a:endParaRPr lang="fr-FR"/>
          </a:p>
        </p:txBody>
      </p:sp>
      <p:sp>
        <p:nvSpPr>
          <p:cNvPr id="21" name="Espace réservé du pied de page 12">
            <a:extLst>
              <a:ext uri="{FF2B5EF4-FFF2-40B4-BE49-F238E27FC236}">
                <a16:creationId xmlns:a16="http://schemas.microsoft.com/office/drawing/2014/main" id="{E6BF683F-7736-4085-919C-AA70D67538D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1E170B80-C0E2-4779-9E4E-9EFAB2E5B20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4" name="Espace réservé du texte 3">
            <a:extLst>
              <a:ext uri="{FF2B5EF4-FFF2-40B4-BE49-F238E27FC236}">
                <a16:creationId xmlns:a16="http://schemas.microsoft.com/office/drawing/2014/main" id="{988D4632-D2E5-4F81-AC24-09F01B1AF6D9}"/>
              </a:ext>
            </a:extLst>
          </p:cNvPr>
          <p:cNvSpPr>
            <a:spLocks noGrp="1"/>
          </p:cNvSpPr>
          <p:nvPr>
            <p:ph type="body" sz="quarter" idx="21"/>
          </p:nvPr>
        </p:nvSpPr>
        <p:spPr>
          <a:xfrm>
            <a:off x="6152271" y="1579571"/>
            <a:ext cx="5201311" cy="4089391"/>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4" name="Image 8">
            <a:extLst>
              <a:ext uri="{FF2B5EF4-FFF2-40B4-BE49-F238E27FC236}">
                <a16:creationId xmlns:a16="http://schemas.microsoft.com/office/drawing/2014/main" id="{6E6CEF4D-BE65-45DD-89EE-95024005C6F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3851354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Image &amp; 1 Item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6160726" y="1579571"/>
            <a:ext cx="5192856" cy="408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Lato Light" panose="020F0502020204030203" pitchFamily="34" charset="0"/>
              <a:cs typeface="Poppins Medium" panose="00000600000000000000" pitchFamily="50" charset="0"/>
            </a:endParaRPr>
          </a:p>
        </p:txBody>
      </p:sp>
      <p:sp>
        <p:nvSpPr>
          <p:cNvPr id="27" name="Picture Placeholder 1">
            <a:extLst>
              <a:ext uri="{FF2B5EF4-FFF2-40B4-BE49-F238E27FC236}">
                <a16:creationId xmlns:a16="http://schemas.microsoft.com/office/drawing/2014/main" id="{D119A71C-E58D-4B40-976F-5AD35A414FA8}"/>
              </a:ext>
            </a:extLst>
          </p:cNvPr>
          <p:cNvSpPr>
            <a:spLocks noGrp="1"/>
          </p:cNvSpPr>
          <p:nvPr>
            <p:ph type="pic" sz="quarter" idx="14" hasCustomPrompt="1"/>
          </p:nvPr>
        </p:nvSpPr>
        <p:spPr>
          <a:xfrm>
            <a:off x="838418" y="1579571"/>
            <a:ext cx="5201311" cy="4089482"/>
          </a:xfrm>
        </p:spPr>
        <p:txBody>
          <a:bodyPr/>
          <a:lstStyle>
            <a:lvl1pPr marL="0" indent="0" algn="ctr">
              <a:buNone/>
              <a:defRPr/>
            </a:lvl1pPr>
          </a:lstStyle>
          <a:p>
            <a:r>
              <a:rPr lang="fr-FR"/>
              <a:t>Insert an image</a:t>
            </a: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8307037"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6160725"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7310477" y="4064400"/>
            <a:ext cx="2893353" cy="637200"/>
          </a:xfrm>
        </p:spPr>
        <p:txBody>
          <a:bodyPr/>
          <a:lstStyle>
            <a:lvl1pPr marL="0" indent="0" algn="ctr">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1466268A-EEEF-45F9-BD74-B4F4806C04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7E2515D8-31BA-43DA-B079-87FA33A34A3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7C4E9FE7-06EB-4E9D-86C9-820E0DE4A3F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ABE86080-EB7D-441B-AAC2-C83A386BF4F6}"/>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10BFE1B-FD55-4B58-8373-5A2ED2D1BD92}" type="datetime1">
              <a:rPr lang="fr-FR" smtClean="0"/>
              <a:t>07/11/2024</a:t>
            </a:fld>
            <a:endParaRPr lang="fr-FR"/>
          </a:p>
        </p:txBody>
      </p:sp>
      <p:sp>
        <p:nvSpPr>
          <p:cNvPr id="21" name="Espace réservé du pied de page 12">
            <a:extLst>
              <a:ext uri="{FF2B5EF4-FFF2-40B4-BE49-F238E27FC236}">
                <a16:creationId xmlns:a16="http://schemas.microsoft.com/office/drawing/2014/main" id="{3E911BCD-3C51-43DD-8606-F920AD7DE99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5FF2CA4B-5E03-4CC8-9914-9A9ABB1C0543}"/>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4" name="Image 8">
            <a:extLst>
              <a:ext uri="{FF2B5EF4-FFF2-40B4-BE49-F238E27FC236}">
                <a16:creationId xmlns:a16="http://schemas.microsoft.com/office/drawing/2014/main" id="{937CF214-E649-48C2-95EA-59509011FC2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6573519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Text &amp; 1 Item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6160726" y="1579571"/>
            <a:ext cx="5192856" cy="408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Lato Light" panose="020F0502020204030203" pitchFamily="34" charset="0"/>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8307037"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6160725"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7310477" y="4064400"/>
            <a:ext cx="2893353" cy="637200"/>
          </a:xfrm>
        </p:spPr>
        <p:txBody>
          <a:bodyPr/>
          <a:lstStyle>
            <a:lvl1pPr marL="0" indent="0" algn="ctr">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1466268A-EEEF-45F9-BD74-B4F4806C04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7E2515D8-31BA-43DA-B079-87FA33A34A3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7C4E9FE7-06EB-4E9D-86C9-820E0DE4A3F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ABE86080-EB7D-441B-AAC2-C83A386BF4F6}"/>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3FF8DC5-B572-440F-B391-B3169D451578}" type="datetime1">
              <a:rPr lang="fr-FR" smtClean="0"/>
              <a:t>07/11/2024</a:t>
            </a:fld>
            <a:endParaRPr lang="fr-FR"/>
          </a:p>
        </p:txBody>
      </p:sp>
      <p:sp>
        <p:nvSpPr>
          <p:cNvPr id="21" name="Espace réservé du pied de page 12">
            <a:extLst>
              <a:ext uri="{FF2B5EF4-FFF2-40B4-BE49-F238E27FC236}">
                <a16:creationId xmlns:a16="http://schemas.microsoft.com/office/drawing/2014/main" id="{3E911BCD-3C51-43DD-8606-F920AD7DE99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2" name="Espace réservé du numéro de diapositive 13">
            <a:extLst>
              <a:ext uri="{FF2B5EF4-FFF2-40B4-BE49-F238E27FC236}">
                <a16:creationId xmlns:a16="http://schemas.microsoft.com/office/drawing/2014/main" id="{5FF2CA4B-5E03-4CC8-9914-9A9ABB1C0543}"/>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23" name="Espace réservé du texte 3">
            <a:extLst>
              <a:ext uri="{FF2B5EF4-FFF2-40B4-BE49-F238E27FC236}">
                <a16:creationId xmlns:a16="http://schemas.microsoft.com/office/drawing/2014/main" id="{B197C345-250B-4B64-89F1-D8FFF7BB9E3F}"/>
              </a:ext>
            </a:extLst>
          </p:cNvPr>
          <p:cNvSpPr>
            <a:spLocks noGrp="1"/>
          </p:cNvSpPr>
          <p:nvPr>
            <p:ph type="body" sz="quarter" idx="21"/>
          </p:nvPr>
        </p:nvSpPr>
        <p:spPr>
          <a:xfrm>
            <a:off x="838419" y="1579571"/>
            <a:ext cx="5201310" cy="4089482"/>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5" name="Image 8">
            <a:extLst>
              <a:ext uri="{FF2B5EF4-FFF2-40B4-BE49-F238E27FC236}">
                <a16:creationId xmlns:a16="http://schemas.microsoft.com/office/drawing/2014/main" id="{A5EB5237-4D8B-491D-9255-D02C0A708AE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4407542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mp; 2 Items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10">
            <a:extLst>
              <a:ext uri="{FF2B5EF4-FFF2-40B4-BE49-F238E27FC236}">
                <a16:creationId xmlns:a16="http://schemas.microsoft.com/office/drawing/2014/main" id="{D385092B-908B-4B8D-A451-4E4C6A417DC8}"/>
              </a:ext>
            </a:extLst>
          </p:cNvPr>
          <p:cNvSpPr/>
          <p:nvPr userDrawn="1"/>
        </p:nvSpPr>
        <p:spPr>
          <a:xfrm>
            <a:off x="838419" y="1581144"/>
            <a:ext cx="4678983" cy="205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15">
            <a:extLst>
              <a:ext uri="{FF2B5EF4-FFF2-40B4-BE49-F238E27FC236}">
                <a16:creationId xmlns:a16="http://schemas.microsoft.com/office/drawing/2014/main" id="{73DA5D2B-81C9-4423-B73F-443BF8D34BBC}"/>
              </a:ext>
            </a:extLst>
          </p:cNvPr>
          <p:cNvSpPr/>
          <p:nvPr userDrawn="1"/>
        </p:nvSpPr>
        <p:spPr>
          <a:xfrm>
            <a:off x="838419" y="3727688"/>
            <a:ext cx="4678983" cy="205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Picture Placeholder 1">
            <a:extLst>
              <a:ext uri="{FF2B5EF4-FFF2-40B4-BE49-F238E27FC236}">
                <a16:creationId xmlns:a16="http://schemas.microsoft.com/office/drawing/2014/main" id="{B27C6416-24F9-4DD4-A702-486B0C6E0119}"/>
              </a:ext>
            </a:extLst>
          </p:cNvPr>
          <p:cNvSpPr>
            <a:spLocks noGrp="1"/>
          </p:cNvSpPr>
          <p:nvPr userDrawn="1">
            <p:ph type="pic" sz="quarter" idx="14" hasCustomPrompt="1"/>
          </p:nvPr>
        </p:nvSpPr>
        <p:spPr>
          <a:xfrm>
            <a:off x="5599065" y="1581144"/>
            <a:ext cx="5754517" cy="4203543"/>
          </a:xfrm>
        </p:spPr>
        <p:txBody>
          <a:bodyPr anchor="t"/>
          <a:lstStyle>
            <a:lvl1pPr marL="0" indent="0" algn="ctr">
              <a:buNone/>
              <a:defRPr/>
            </a:lvl1pPr>
          </a:lstStyle>
          <a:p>
            <a:r>
              <a:rPr lang="fr-FR"/>
              <a:t>Insert an image</a:t>
            </a:r>
          </a:p>
        </p:txBody>
      </p:sp>
      <p:sp>
        <p:nvSpPr>
          <p:cNvPr id="3" name="Espace réservé pour une image  2">
            <a:extLst>
              <a:ext uri="{FF2B5EF4-FFF2-40B4-BE49-F238E27FC236}">
                <a16:creationId xmlns:a16="http://schemas.microsoft.com/office/drawing/2014/main" id="{41B0F6FA-FE2E-4B5E-A2C8-E3347CC7433A}"/>
              </a:ext>
            </a:extLst>
          </p:cNvPr>
          <p:cNvSpPr>
            <a:spLocks noGrp="1"/>
          </p:cNvSpPr>
          <p:nvPr>
            <p:ph type="pic" sz="quarter" idx="15" hasCustomPrompt="1"/>
          </p:nvPr>
        </p:nvSpPr>
        <p:spPr>
          <a:xfrm>
            <a:off x="1171244" y="442228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Espace réservé pour une image  2">
            <a:extLst>
              <a:ext uri="{FF2B5EF4-FFF2-40B4-BE49-F238E27FC236}">
                <a16:creationId xmlns:a16="http://schemas.microsoft.com/office/drawing/2014/main" id="{20A70D54-41FD-427E-91CB-6EF87BDB8BA7}"/>
              </a:ext>
            </a:extLst>
          </p:cNvPr>
          <p:cNvSpPr>
            <a:spLocks noGrp="1"/>
          </p:cNvSpPr>
          <p:nvPr>
            <p:ph type="pic" sz="quarter" idx="16" hasCustomPrompt="1"/>
          </p:nvPr>
        </p:nvSpPr>
        <p:spPr>
          <a:xfrm>
            <a:off x="1171244" y="227574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24BDBCC8-20E4-4991-B58D-45B44D80228D}"/>
              </a:ext>
            </a:extLst>
          </p:cNvPr>
          <p:cNvSpPr>
            <a:spLocks noGrp="1"/>
          </p:cNvSpPr>
          <p:nvPr>
            <p:ph type="body" sz="quarter" idx="17" hasCustomPrompt="1"/>
          </p:nvPr>
        </p:nvSpPr>
        <p:spPr>
          <a:xfrm>
            <a:off x="2143498" y="21384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4">
            <a:extLst>
              <a:ext uri="{FF2B5EF4-FFF2-40B4-BE49-F238E27FC236}">
                <a16:creationId xmlns:a16="http://schemas.microsoft.com/office/drawing/2014/main" id="{28E63DCB-0F24-441A-A04D-CBB0A39B9178}"/>
              </a:ext>
            </a:extLst>
          </p:cNvPr>
          <p:cNvSpPr>
            <a:spLocks noGrp="1"/>
          </p:cNvSpPr>
          <p:nvPr>
            <p:ph type="body" sz="quarter" idx="18" hasCustomPrompt="1"/>
          </p:nvPr>
        </p:nvSpPr>
        <p:spPr>
          <a:xfrm>
            <a:off x="2143498" y="42858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32">
            <a:extLst>
              <a:ext uri="{FF2B5EF4-FFF2-40B4-BE49-F238E27FC236}">
                <a16:creationId xmlns:a16="http://schemas.microsoft.com/office/drawing/2014/main" id="{76A660E9-F462-4534-9203-7B94110E8010}"/>
              </a:ext>
            </a:extLst>
          </p:cNvPr>
          <p:cNvSpPr>
            <a:spLocks noGrp="1"/>
          </p:cNvSpPr>
          <p:nvPr>
            <p:ph type="body" sz="quarter" idx="19" hasCustomPrompt="1"/>
          </p:nvPr>
        </p:nvSpPr>
        <p:spPr>
          <a:xfrm>
            <a:off x="2143879" y="2509200"/>
            <a:ext cx="3202687" cy="572400"/>
          </a:xfrm>
        </p:spPr>
        <p:txBody>
          <a:bodyPr/>
          <a:lstStyle>
            <a:lvl1pPr marL="0" indent="0">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32">
            <a:extLst>
              <a:ext uri="{FF2B5EF4-FFF2-40B4-BE49-F238E27FC236}">
                <a16:creationId xmlns:a16="http://schemas.microsoft.com/office/drawing/2014/main" id="{5E7F0275-C7EB-4C08-8726-76BBADA4FD3C}"/>
              </a:ext>
            </a:extLst>
          </p:cNvPr>
          <p:cNvSpPr>
            <a:spLocks noGrp="1"/>
          </p:cNvSpPr>
          <p:nvPr>
            <p:ph type="body" sz="quarter" idx="20" hasCustomPrompt="1"/>
          </p:nvPr>
        </p:nvSpPr>
        <p:spPr>
          <a:xfrm>
            <a:off x="2143498" y="4654800"/>
            <a:ext cx="3203068" cy="572400"/>
          </a:xfrm>
        </p:spPr>
        <p:txBody>
          <a:bodyPr/>
          <a:lstStyle>
            <a:lvl1pPr marL="0" indent="0">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5" name="Rectangle 4">
            <a:extLst>
              <a:ext uri="{FF2B5EF4-FFF2-40B4-BE49-F238E27FC236}">
                <a16:creationId xmlns:a16="http://schemas.microsoft.com/office/drawing/2014/main" id="{5AAC2E17-7F66-4ED0-B09D-16987563DA1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A699A657-7431-4AA9-8333-6BA040B903C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6063ADF1-14CB-4DC8-909E-2C10D4A56F31}"/>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Espace réservé de la date 11">
            <a:extLst>
              <a:ext uri="{FF2B5EF4-FFF2-40B4-BE49-F238E27FC236}">
                <a16:creationId xmlns:a16="http://schemas.microsoft.com/office/drawing/2014/main" id="{EF807FB6-97AE-41D4-9B3E-8BED337576F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96790AE-29E7-4AB9-A075-1A54F95AFFCC}" type="datetime1">
              <a:rPr lang="fr-FR" smtClean="0"/>
              <a:t>07/11/2024</a:t>
            </a:fld>
            <a:endParaRPr lang="fr-FR"/>
          </a:p>
        </p:txBody>
      </p:sp>
      <p:sp>
        <p:nvSpPr>
          <p:cNvPr id="31" name="Espace réservé du pied de page 12">
            <a:extLst>
              <a:ext uri="{FF2B5EF4-FFF2-40B4-BE49-F238E27FC236}">
                <a16:creationId xmlns:a16="http://schemas.microsoft.com/office/drawing/2014/main" id="{8B7B3AE7-72CA-4303-9B2D-667A2152C3B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9299407A-F8B6-4BCC-ADBE-A366F74D087C}"/>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0" name="Image 8">
            <a:extLst>
              <a:ext uri="{FF2B5EF4-FFF2-40B4-BE49-F238E27FC236}">
                <a16:creationId xmlns:a16="http://schemas.microsoft.com/office/drawing/2014/main" id="{DAEA4A9B-087E-41A8-AB9F-1B6D5FCE1D8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1488176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mp; 2 Items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10">
            <a:extLst>
              <a:ext uri="{FF2B5EF4-FFF2-40B4-BE49-F238E27FC236}">
                <a16:creationId xmlns:a16="http://schemas.microsoft.com/office/drawing/2014/main" id="{D385092B-908B-4B8D-A451-4E4C6A417DC8}"/>
              </a:ext>
            </a:extLst>
          </p:cNvPr>
          <p:cNvSpPr/>
          <p:nvPr userDrawn="1"/>
        </p:nvSpPr>
        <p:spPr>
          <a:xfrm>
            <a:off x="6674599" y="1581144"/>
            <a:ext cx="4678983" cy="205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15">
            <a:extLst>
              <a:ext uri="{FF2B5EF4-FFF2-40B4-BE49-F238E27FC236}">
                <a16:creationId xmlns:a16="http://schemas.microsoft.com/office/drawing/2014/main" id="{73DA5D2B-81C9-4423-B73F-443BF8D34BBC}"/>
              </a:ext>
            </a:extLst>
          </p:cNvPr>
          <p:cNvSpPr/>
          <p:nvPr userDrawn="1"/>
        </p:nvSpPr>
        <p:spPr>
          <a:xfrm>
            <a:off x="6674599" y="3727688"/>
            <a:ext cx="4678983" cy="205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Picture Placeholder 1">
            <a:extLst>
              <a:ext uri="{FF2B5EF4-FFF2-40B4-BE49-F238E27FC236}">
                <a16:creationId xmlns:a16="http://schemas.microsoft.com/office/drawing/2014/main" id="{B27C6416-24F9-4DD4-A702-486B0C6E0119}"/>
              </a:ext>
            </a:extLst>
          </p:cNvPr>
          <p:cNvSpPr>
            <a:spLocks noGrp="1"/>
          </p:cNvSpPr>
          <p:nvPr userDrawn="1">
            <p:ph type="pic" sz="quarter" idx="14" hasCustomPrompt="1"/>
          </p:nvPr>
        </p:nvSpPr>
        <p:spPr>
          <a:xfrm>
            <a:off x="838418" y="1581144"/>
            <a:ext cx="5754517" cy="4203543"/>
          </a:xfrm>
        </p:spPr>
        <p:txBody>
          <a:bodyPr anchor="t"/>
          <a:lstStyle>
            <a:lvl1pPr marL="0" indent="0" algn="ctr">
              <a:buNone/>
              <a:defRPr/>
            </a:lvl1pPr>
          </a:lstStyle>
          <a:p>
            <a:r>
              <a:rPr lang="fr-FR"/>
              <a:t>Insert an image</a:t>
            </a:r>
          </a:p>
        </p:txBody>
      </p:sp>
      <p:sp>
        <p:nvSpPr>
          <p:cNvPr id="3" name="Espace réservé pour une image  2">
            <a:extLst>
              <a:ext uri="{FF2B5EF4-FFF2-40B4-BE49-F238E27FC236}">
                <a16:creationId xmlns:a16="http://schemas.microsoft.com/office/drawing/2014/main" id="{41B0F6FA-FE2E-4B5E-A2C8-E3347CC7433A}"/>
              </a:ext>
            </a:extLst>
          </p:cNvPr>
          <p:cNvSpPr>
            <a:spLocks noGrp="1"/>
          </p:cNvSpPr>
          <p:nvPr>
            <p:ph type="pic" sz="quarter" idx="15" hasCustomPrompt="1"/>
          </p:nvPr>
        </p:nvSpPr>
        <p:spPr>
          <a:xfrm>
            <a:off x="7007425" y="442228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Espace réservé pour une image  2">
            <a:extLst>
              <a:ext uri="{FF2B5EF4-FFF2-40B4-BE49-F238E27FC236}">
                <a16:creationId xmlns:a16="http://schemas.microsoft.com/office/drawing/2014/main" id="{20A70D54-41FD-427E-91CB-6EF87BDB8BA7}"/>
              </a:ext>
            </a:extLst>
          </p:cNvPr>
          <p:cNvSpPr>
            <a:spLocks noGrp="1"/>
          </p:cNvSpPr>
          <p:nvPr>
            <p:ph type="pic" sz="quarter" idx="16" hasCustomPrompt="1"/>
          </p:nvPr>
        </p:nvSpPr>
        <p:spPr>
          <a:xfrm>
            <a:off x="7007425" y="227574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24BDBCC8-20E4-4991-B58D-45B44D80228D}"/>
              </a:ext>
            </a:extLst>
          </p:cNvPr>
          <p:cNvSpPr>
            <a:spLocks noGrp="1"/>
          </p:cNvSpPr>
          <p:nvPr>
            <p:ph type="body" sz="quarter" idx="17" hasCustomPrompt="1"/>
          </p:nvPr>
        </p:nvSpPr>
        <p:spPr>
          <a:xfrm>
            <a:off x="7979678" y="21384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4">
            <a:extLst>
              <a:ext uri="{FF2B5EF4-FFF2-40B4-BE49-F238E27FC236}">
                <a16:creationId xmlns:a16="http://schemas.microsoft.com/office/drawing/2014/main" id="{28E63DCB-0F24-441A-A04D-CBB0A39B9178}"/>
              </a:ext>
            </a:extLst>
          </p:cNvPr>
          <p:cNvSpPr>
            <a:spLocks noGrp="1"/>
          </p:cNvSpPr>
          <p:nvPr>
            <p:ph type="body" sz="quarter" idx="18" hasCustomPrompt="1"/>
          </p:nvPr>
        </p:nvSpPr>
        <p:spPr>
          <a:xfrm>
            <a:off x="7979678" y="42858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32">
            <a:extLst>
              <a:ext uri="{FF2B5EF4-FFF2-40B4-BE49-F238E27FC236}">
                <a16:creationId xmlns:a16="http://schemas.microsoft.com/office/drawing/2014/main" id="{76A660E9-F462-4534-9203-7B94110E8010}"/>
              </a:ext>
            </a:extLst>
          </p:cNvPr>
          <p:cNvSpPr>
            <a:spLocks noGrp="1"/>
          </p:cNvSpPr>
          <p:nvPr>
            <p:ph type="body" sz="quarter" idx="19" hasCustomPrompt="1"/>
          </p:nvPr>
        </p:nvSpPr>
        <p:spPr>
          <a:xfrm>
            <a:off x="7980059" y="2509200"/>
            <a:ext cx="3202687" cy="572400"/>
          </a:xfrm>
        </p:spPr>
        <p:txBody>
          <a:bodyPr/>
          <a:lstStyle>
            <a:lvl1pPr marL="0" indent="0">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32">
            <a:extLst>
              <a:ext uri="{FF2B5EF4-FFF2-40B4-BE49-F238E27FC236}">
                <a16:creationId xmlns:a16="http://schemas.microsoft.com/office/drawing/2014/main" id="{5E7F0275-C7EB-4C08-8726-76BBADA4FD3C}"/>
              </a:ext>
            </a:extLst>
          </p:cNvPr>
          <p:cNvSpPr>
            <a:spLocks noGrp="1"/>
          </p:cNvSpPr>
          <p:nvPr>
            <p:ph type="body" sz="quarter" idx="20" hasCustomPrompt="1"/>
          </p:nvPr>
        </p:nvSpPr>
        <p:spPr>
          <a:xfrm>
            <a:off x="7979678" y="4654800"/>
            <a:ext cx="3203068" cy="572400"/>
          </a:xfrm>
        </p:spPr>
        <p:txBody>
          <a:bodyPr/>
          <a:lstStyle>
            <a:lvl1pPr marL="0" indent="0">
              <a:buNone/>
              <a:defRPr>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19" name="Rectangle 4">
            <a:extLst>
              <a:ext uri="{FF2B5EF4-FFF2-40B4-BE49-F238E27FC236}">
                <a16:creationId xmlns:a16="http://schemas.microsoft.com/office/drawing/2014/main" id="{80E8E554-75FF-4BDF-85B6-34F1EE6ABA84}"/>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4">
            <a:extLst>
              <a:ext uri="{FF2B5EF4-FFF2-40B4-BE49-F238E27FC236}">
                <a16:creationId xmlns:a16="http://schemas.microsoft.com/office/drawing/2014/main" id="{E9CC4766-619E-4DDD-89C0-9E793D9AF45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F02CE805-7AC9-40A0-A089-0F2807FB4C9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e la date 11">
            <a:extLst>
              <a:ext uri="{FF2B5EF4-FFF2-40B4-BE49-F238E27FC236}">
                <a16:creationId xmlns:a16="http://schemas.microsoft.com/office/drawing/2014/main" id="{0110A01B-D749-471A-A669-881FEB42346D}"/>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C520DD52-E75E-4284-BD33-BE2490E2AE06}" type="datetime1">
              <a:rPr lang="fr-FR" smtClean="0"/>
              <a:t>07/11/2024</a:t>
            </a:fld>
            <a:endParaRPr lang="fr-FR"/>
          </a:p>
        </p:txBody>
      </p:sp>
      <p:sp>
        <p:nvSpPr>
          <p:cNvPr id="23" name="Espace réservé du pied de page 12">
            <a:extLst>
              <a:ext uri="{FF2B5EF4-FFF2-40B4-BE49-F238E27FC236}">
                <a16:creationId xmlns:a16="http://schemas.microsoft.com/office/drawing/2014/main" id="{27B296A0-1AB4-4482-AD2F-DF83F84A6AF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4" name="Espace réservé du numéro de diapositive 13">
            <a:extLst>
              <a:ext uri="{FF2B5EF4-FFF2-40B4-BE49-F238E27FC236}">
                <a16:creationId xmlns:a16="http://schemas.microsoft.com/office/drawing/2014/main" id="{64C69ECF-6569-4285-BB45-6E16C0626F3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6" name="Image 8">
            <a:extLst>
              <a:ext uri="{FF2B5EF4-FFF2-40B4-BE49-F238E27FC236}">
                <a16:creationId xmlns:a16="http://schemas.microsoft.com/office/drawing/2014/main" id="{FCE917B4-4D93-4313-99DD-1956BF8D9E84}"/>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1919021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Items">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57A0908-7452-48E0-B5E1-C987E6CAF2C3}"/>
              </a:ext>
            </a:extLst>
          </p:cNvPr>
          <p:cNvSpPr/>
          <p:nvPr userDrawn="1"/>
        </p:nvSpPr>
        <p:spPr>
          <a:xfrm>
            <a:off x="0" y="1"/>
            <a:ext cx="6096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19">
            <a:extLst>
              <a:ext uri="{FF2B5EF4-FFF2-40B4-BE49-F238E27FC236}">
                <a16:creationId xmlns:a16="http://schemas.microsoft.com/office/drawing/2014/main" id="{243B1C01-FDCA-4F38-8B9A-D81BBEFBF396}"/>
              </a:ext>
            </a:extLst>
          </p:cNvPr>
          <p:cNvSpPr/>
          <p:nvPr userDrawn="1"/>
        </p:nvSpPr>
        <p:spPr>
          <a:xfrm>
            <a:off x="6096000" y="1"/>
            <a:ext cx="6096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pour une image  2">
            <a:extLst>
              <a:ext uri="{FF2B5EF4-FFF2-40B4-BE49-F238E27FC236}">
                <a16:creationId xmlns:a16="http://schemas.microsoft.com/office/drawing/2014/main" id="{80034DD8-D8FB-4AB2-82C9-E3345D54373F}"/>
              </a:ext>
            </a:extLst>
          </p:cNvPr>
          <p:cNvSpPr>
            <a:spLocks noGrp="1"/>
          </p:cNvSpPr>
          <p:nvPr>
            <p:ph type="pic" sz="quarter" idx="16" hasCustomPrompt="1"/>
          </p:nvPr>
        </p:nvSpPr>
        <p:spPr>
          <a:xfrm>
            <a:off x="2714013" y="13806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6" name="Espace réservé pour une image  2">
            <a:extLst>
              <a:ext uri="{FF2B5EF4-FFF2-40B4-BE49-F238E27FC236}">
                <a16:creationId xmlns:a16="http://schemas.microsoft.com/office/drawing/2014/main" id="{C95284C4-8223-4DBD-8EFF-6FB4F2A95BCA}"/>
              </a:ext>
            </a:extLst>
          </p:cNvPr>
          <p:cNvSpPr>
            <a:spLocks noGrp="1"/>
          </p:cNvSpPr>
          <p:nvPr>
            <p:ph type="pic" sz="quarter" idx="17" hasCustomPrompt="1"/>
          </p:nvPr>
        </p:nvSpPr>
        <p:spPr>
          <a:xfrm>
            <a:off x="8810013" y="13806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7" name="Espace réservé du texte 2">
            <a:extLst>
              <a:ext uri="{FF2B5EF4-FFF2-40B4-BE49-F238E27FC236}">
                <a16:creationId xmlns:a16="http://schemas.microsoft.com/office/drawing/2014/main" id="{6C6D0FFC-207F-405D-96EC-ABADB2FD10E5}"/>
              </a:ext>
            </a:extLst>
          </p:cNvPr>
          <p:cNvSpPr>
            <a:spLocks noGrp="1"/>
          </p:cNvSpPr>
          <p:nvPr>
            <p:ph type="body" sz="quarter" idx="27" hasCustomPrompt="1"/>
          </p:nvPr>
        </p:nvSpPr>
        <p:spPr>
          <a:xfrm>
            <a:off x="1" y="3934800"/>
            <a:ext cx="60959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8" name="Espace réservé du texte 2">
            <a:extLst>
              <a:ext uri="{FF2B5EF4-FFF2-40B4-BE49-F238E27FC236}">
                <a16:creationId xmlns:a16="http://schemas.microsoft.com/office/drawing/2014/main" id="{4A16ABE9-9DAD-46EE-ADF3-7CF24002C6FC}"/>
              </a:ext>
            </a:extLst>
          </p:cNvPr>
          <p:cNvSpPr>
            <a:spLocks noGrp="1"/>
          </p:cNvSpPr>
          <p:nvPr>
            <p:ph type="body" sz="quarter" idx="28" hasCustomPrompt="1"/>
          </p:nvPr>
        </p:nvSpPr>
        <p:spPr>
          <a:xfrm>
            <a:off x="6096000" y="3934800"/>
            <a:ext cx="6096000"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4">
            <a:extLst>
              <a:ext uri="{FF2B5EF4-FFF2-40B4-BE49-F238E27FC236}">
                <a16:creationId xmlns:a16="http://schemas.microsoft.com/office/drawing/2014/main" id="{D5ADE0C9-E6BD-40EE-89E6-E7549C46472E}"/>
              </a:ext>
            </a:extLst>
          </p:cNvPr>
          <p:cNvSpPr>
            <a:spLocks noGrp="1"/>
          </p:cNvSpPr>
          <p:nvPr>
            <p:ph type="body" sz="quarter" idx="36" hasCustomPrompt="1"/>
          </p:nvPr>
        </p:nvSpPr>
        <p:spPr>
          <a:xfrm>
            <a:off x="1451178" y="4257000"/>
            <a:ext cx="3194032" cy="130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Nulla</a:t>
            </a:r>
            <a:r>
              <a:rPr lang="fr-FR"/>
              <a:t> </a:t>
            </a:r>
            <a:r>
              <a:rPr lang="fr-FR" err="1"/>
              <a:t>vel</a:t>
            </a:r>
            <a:r>
              <a:rPr lang="fr-FR"/>
              <a:t> </a:t>
            </a:r>
            <a:r>
              <a:rPr lang="fr-FR" err="1"/>
              <a:t>suscipit</a:t>
            </a:r>
            <a:r>
              <a:rPr lang="fr-FR"/>
              <a:t> </a:t>
            </a:r>
            <a:r>
              <a:rPr lang="fr-FR" err="1"/>
              <a:t>nulla</a:t>
            </a:r>
            <a:r>
              <a:rPr lang="fr-FR"/>
              <a:t>, vitae </a:t>
            </a:r>
            <a:r>
              <a:rPr lang="fr-FR" err="1"/>
              <a:t>sollicitudin</a:t>
            </a:r>
            <a:r>
              <a:rPr lang="fr-FR"/>
              <a:t> </a:t>
            </a:r>
            <a:r>
              <a:rPr lang="fr-FR" err="1"/>
              <a:t>quam</a:t>
            </a:r>
            <a:r>
              <a:rPr lang="fr-FR"/>
              <a:t>. </a:t>
            </a:r>
            <a:r>
              <a:rPr lang="fr-FR" err="1"/>
              <a:t>Pellentesque</a:t>
            </a:r>
            <a:r>
              <a:rPr lang="fr-FR"/>
              <a:t> </a:t>
            </a:r>
            <a:r>
              <a:rPr lang="fr-FR" err="1"/>
              <a:t>vehicula</a:t>
            </a:r>
            <a:r>
              <a:rPr lang="fr-FR"/>
              <a:t> </a:t>
            </a:r>
            <a:r>
              <a:rPr lang="fr-FR" err="1"/>
              <a:t>purus</a:t>
            </a:r>
            <a:r>
              <a:rPr lang="fr-FR"/>
              <a:t> </a:t>
            </a:r>
            <a:r>
              <a:rPr lang="fr-FR" err="1"/>
              <a:t>vestibulum</a:t>
            </a:r>
            <a:r>
              <a:rPr lang="fr-FR"/>
              <a:t> </a:t>
            </a:r>
            <a:r>
              <a:rPr lang="fr-FR" err="1"/>
              <a:t>ligula</a:t>
            </a:r>
            <a:r>
              <a:rPr lang="fr-FR"/>
              <a:t> </a:t>
            </a:r>
            <a:r>
              <a:rPr lang="fr-FR" err="1"/>
              <a:t>elementum</a:t>
            </a:r>
            <a:r>
              <a:rPr lang="fr-FR"/>
              <a:t> dictum. Sed </a:t>
            </a:r>
            <a:r>
              <a:rPr lang="fr-FR" err="1"/>
              <a:t>volutpat</a:t>
            </a:r>
            <a:r>
              <a:rPr lang="fr-FR"/>
              <a:t> erat </a:t>
            </a:r>
            <a:r>
              <a:rPr lang="fr-FR" err="1"/>
              <a:t>urna</a:t>
            </a:r>
            <a:r>
              <a:rPr lang="fr-FR"/>
              <a:t>, </a:t>
            </a:r>
            <a:r>
              <a:rPr lang="fr-FR" err="1"/>
              <a:t>vel</a:t>
            </a:r>
            <a:r>
              <a:rPr lang="fr-FR"/>
              <a:t> </a:t>
            </a:r>
            <a:r>
              <a:rPr lang="fr-FR" err="1"/>
              <a:t>vestibulum</a:t>
            </a:r>
            <a:r>
              <a:rPr lang="fr-FR"/>
              <a:t> </a:t>
            </a:r>
            <a:r>
              <a:rPr lang="fr-FR" err="1"/>
              <a:t>orci</a:t>
            </a:r>
            <a:r>
              <a:rPr lang="fr-FR"/>
              <a:t> </a:t>
            </a:r>
            <a:r>
              <a:rPr lang="fr-FR" err="1"/>
              <a:t>tempor</a:t>
            </a:r>
            <a:r>
              <a:rPr lang="fr-FR"/>
              <a:t> id.</a:t>
            </a:r>
          </a:p>
        </p:txBody>
      </p:sp>
      <p:sp>
        <p:nvSpPr>
          <p:cNvPr id="35" name="Espace réservé du texte 4">
            <a:extLst>
              <a:ext uri="{FF2B5EF4-FFF2-40B4-BE49-F238E27FC236}">
                <a16:creationId xmlns:a16="http://schemas.microsoft.com/office/drawing/2014/main" id="{F65EE875-B2C9-4DE4-9805-10233D09C4A2}"/>
              </a:ext>
            </a:extLst>
          </p:cNvPr>
          <p:cNvSpPr>
            <a:spLocks noGrp="1"/>
          </p:cNvSpPr>
          <p:nvPr>
            <p:ph type="body" sz="quarter" idx="37" hasCustomPrompt="1"/>
          </p:nvPr>
        </p:nvSpPr>
        <p:spPr>
          <a:xfrm>
            <a:off x="7547565" y="4257000"/>
            <a:ext cx="3194032" cy="130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Nulla</a:t>
            </a:r>
            <a:r>
              <a:rPr lang="fr-FR"/>
              <a:t> </a:t>
            </a:r>
            <a:r>
              <a:rPr lang="fr-FR" err="1"/>
              <a:t>vel</a:t>
            </a:r>
            <a:r>
              <a:rPr lang="fr-FR"/>
              <a:t> </a:t>
            </a:r>
            <a:r>
              <a:rPr lang="fr-FR" err="1"/>
              <a:t>suscipit</a:t>
            </a:r>
            <a:r>
              <a:rPr lang="fr-FR"/>
              <a:t> </a:t>
            </a:r>
            <a:r>
              <a:rPr lang="fr-FR" err="1"/>
              <a:t>nulla</a:t>
            </a:r>
            <a:r>
              <a:rPr lang="fr-FR"/>
              <a:t>, vitae </a:t>
            </a:r>
            <a:r>
              <a:rPr lang="fr-FR" err="1"/>
              <a:t>sollicitudin</a:t>
            </a:r>
            <a:r>
              <a:rPr lang="fr-FR"/>
              <a:t> </a:t>
            </a:r>
            <a:r>
              <a:rPr lang="fr-FR" err="1"/>
              <a:t>quam</a:t>
            </a:r>
            <a:r>
              <a:rPr lang="fr-FR"/>
              <a:t>. </a:t>
            </a:r>
            <a:r>
              <a:rPr lang="fr-FR" err="1"/>
              <a:t>Pellentesque</a:t>
            </a:r>
            <a:r>
              <a:rPr lang="fr-FR"/>
              <a:t> </a:t>
            </a:r>
            <a:r>
              <a:rPr lang="fr-FR" err="1"/>
              <a:t>vehicula</a:t>
            </a:r>
            <a:r>
              <a:rPr lang="fr-FR"/>
              <a:t> </a:t>
            </a:r>
            <a:r>
              <a:rPr lang="fr-FR" err="1"/>
              <a:t>purus</a:t>
            </a:r>
            <a:r>
              <a:rPr lang="fr-FR"/>
              <a:t> </a:t>
            </a:r>
            <a:r>
              <a:rPr lang="fr-FR" err="1"/>
              <a:t>vestibulum</a:t>
            </a:r>
            <a:r>
              <a:rPr lang="fr-FR"/>
              <a:t> </a:t>
            </a:r>
            <a:r>
              <a:rPr lang="fr-FR" err="1"/>
              <a:t>ligula</a:t>
            </a:r>
            <a:r>
              <a:rPr lang="fr-FR"/>
              <a:t> </a:t>
            </a:r>
            <a:r>
              <a:rPr lang="fr-FR" err="1"/>
              <a:t>elementum</a:t>
            </a:r>
            <a:r>
              <a:rPr lang="fr-FR"/>
              <a:t> dictum. Sed </a:t>
            </a:r>
            <a:r>
              <a:rPr lang="fr-FR" err="1"/>
              <a:t>volutpat</a:t>
            </a:r>
            <a:r>
              <a:rPr lang="fr-FR"/>
              <a:t> erat </a:t>
            </a:r>
            <a:r>
              <a:rPr lang="fr-FR" err="1"/>
              <a:t>urna</a:t>
            </a:r>
            <a:r>
              <a:rPr lang="fr-FR"/>
              <a:t>, </a:t>
            </a:r>
            <a:r>
              <a:rPr lang="fr-FR" err="1"/>
              <a:t>vel</a:t>
            </a:r>
            <a:r>
              <a:rPr lang="fr-FR"/>
              <a:t> </a:t>
            </a:r>
            <a:r>
              <a:rPr lang="fr-FR" err="1"/>
              <a:t>vestibulum</a:t>
            </a:r>
            <a:r>
              <a:rPr lang="fr-FR"/>
              <a:t> </a:t>
            </a:r>
            <a:r>
              <a:rPr lang="fr-FR" err="1"/>
              <a:t>orci</a:t>
            </a:r>
            <a:r>
              <a:rPr lang="fr-FR"/>
              <a:t> </a:t>
            </a:r>
            <a:r>
              <a:rPr lang="fr-FR" err="1"/>
              <a:t>tempor</a:t>
            </a:r>
            <a:r>
              <a:rPr lang="fr-FR"/>
              <a:t> id.</a:t>
            </a:r>
          </a:p>
        </p:txBody>
      </p:sp>
      <p:sp>
        <p:nvSpPr>
          <p:cNvPr id="17" name="Rectangle 4">
            <a:extLst>
              <a:ext uri="{FF2B5EF4-FFF2-40B4-BE49-F238E27FC236}">
                <a16:creationId xmlns:a16="http://schemas.microsoft.com/office/drawing/2014/main" id="{E2FF553B-3BBB-4E6F-8A0B-CFC33835BC2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45C17D73-D4B2-4DF9-8088-2F8F6EE34EFD}"/>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Espace réservé de la date 11">
            <a:extLst>
              <a:ext uri="{FF2B5EF4-FFF2-40B4-BE49-F238E27FC236}">
                <a16:creationId xmlns:a16="http://schemas.microsoft.com/office/drawing/2014/main" id="{BC6AFBC2-316B-4C10-AD3D-6C8789DBA437}"/>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48C9515-0EE1-4C32-9090-35BB16A51683}" type="datetime1">
              <a:rPr lang="fr-FR" smtClean="0"/>
              <a:t>07/11/2024</a:t>
            </a:fld>
            <a:endParaRPr lang="fr-FR"/>
          </a:p>
        </p:txBody>
      </p:sp>
      <p:sp>
        <p:nvSpPr>
          <p:cNvPr id="22" name="Espace réservé du pied de page 12">
            <a:extLst>
              <a:ext uri="{FF2B5EF4-FFF2-40B4-BE49-F238E27FC236}">
                <a16:creationId xmlns:a16="http://schemas.microsoft.com/office/drawing/2014/main" id="{9BCAF786-AB62-4490-ACDF-D4E9DF743E8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3" name="Espace réservé du numéro de diapositive 13">
            <a:extLst>
              <a:ext uri="{FF2B5EF4-FFF2-40B4-BE49-F238E27FC236}">
                <a16:creationId xmlns:a16="http://schemas.microsoft.com/office/drawing/2014/main" id="{5A789868-0522-4447-AA19-156C894E72EE}"/>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4" name="Image 8">
            <a:extLst>
              <a:ext uri="{FF2B5EF4-FFF2-40B4-BE49-F238E27FC236}">
                <a16:creationId xmlns:a16="http://schemas.microsoft.com/office/drawing/2014/main" id="{8435AD45-DA19-40FC-9379-1D4EC241A8FA}"/>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8033855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mp; 2 Items Lef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838419" y="1741960"/>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838419" y="336816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6096000" y="1688820"/>
            <a:ext cx="5257582" cy="4045868"/>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1839842" y="168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2">
            <a:extLst>
              <a:ext uri="{FF2B5EF4-FFF2-40B4-BE49-F238E27FC236}">
                <a16:creationId xmlns:a16="http://schemas.microsoft.com/office/drawing/2014/main" id="{9B4DA359-2D5C-44EF-A88D-42E2E0EA315A}"/>
              </a:ext>
            </a:extLst>
          </p:cNvPr>
          <p:cNvSpPr>
            <a:spLocks noGrp="1"/>
          </p:cNvSpPr>
          <p:nvPr>
            <p:ph type="body" sz="quarter" idx="28" hasCustomPrompt="1"/>
          </p:nvPr>
        </p:nvSpPr>
        <p:spPr>
          <a:xfrm>
            <a:off x="1839842" y="330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1839842" y="2059200"/>
            <a:ext cx="3982637" cy="572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1839842" y="3679200"/>
            <a:ext cx="3982637" cy="572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838781" y="4928400"/>
            <a:ext cx="4983698" cy="54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1014786" y="1916767"/>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1013271" y="3542971"/>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A85C28D7-BCBE-4248-9368-2FFA60FBA67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1C9A07F8-A4FD-4CBF-BE3B-7416C006E8F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681A3562-A313-42FC-BF49-6217DC7B883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779ED138-B7CB-43F9-B00F-96C430306FCD}"/>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12459BA-2CE9-4632-B709-981FDBC00F53}" type="datetime1">
              <a:rPr lang="fr-FR" smtClean="0"/>
              <a:t>07/11/2024</a:t>
            </a:fld>
            <a:endParaRPr lang="fr-FR"/>
          </a:p>
        </p:txBody>
      </p:sp>
      <p:sp>
        <p:nvSpPr>
          <p:cNvPr id="25" name="Espace réservé du pied de page 12">
            <a:extLst>
              <a:ext uri="{FF2B5EF4-FFF2-40B4-BE49-F238E27FC236}">
                <a16:creationId xmlns:a16="http://schemas.microsoft.com/office/drawing/2014/main" id="{90803F21-4E0F-44F8-AA55-E5DD6AD0AC76}"/>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6" name="Espace réservé du numéro de diapositive 13">
            <a:extLst>
              <a:ext uri="{FF2B5EF4-FFF2-40B4-BE49-F238E27FC236}">
                <a16:creationId xmlns:a16="http://schemas.microsoft.com/office/drawing/2014/main" id="{7AD3DF10-D972-41AA-8F28-4409FDDEFC60}"/>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8" name="Image 8">
            <a:extLst>
              <a:ext uri="{FF2B5EF4-FFF2-40B4-BE49-F238E27FC236}">
                <a16:creationId xmlns:a16="http://schemas.microsoft.com/office/drawing/2014/main" id="{977B9665-9902-4261-A31D-EE0A1721ED4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615973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Cover 3">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6080543A-1EBA-4B67-A702-3698C284BC15}"/>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C04C1DD-E5DF-4170-9244-E8C1406CC910}"/>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D3F1EF71-1DBD-4C2B-9885-2E4640527F4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D92CEEBD-1B5A-4C90-862F-4CADD895F5B1}"/>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A8709A11-56AD-4923-A2D0-33F8AF72A68C}"/>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D830ED83-1C8C-4E9B-BFC9-58724BCACDA2}"/>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14613976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mp; 2 Items Righ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6369696" y="1741960"/>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6369696" y="336816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838418" y="1688820"/>
            <a:ext cx="5257582" cy="4045868"/>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7371120" y="168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2">
            <a:extLst>
              <a:ext uri="{FF2B5EF4-FFF2-40B4-BE49-F238E27FC236}">
                <a16:creationId xmlns:a16="http://schemas.microsoft.com/office/drawing/2014/main" id="{9B4DA359-2D5C-44EF-A88D-42E2E0EA315A}"/>
              </a:ext>
            </a:extLst>
          </p:cNvPr>
          <p:cNvSpPr>
            <a:spLocks noGrp="1"/>
          </p:cNvSpPr>
          <p:nvPr>
            <p:ph type="body" sz="quarter" idx="28" hasCustomPrompt="1"/>
          </p:nvPr>
        </p:nvSpPr>
        <p:spPr>
          <a:xfrm>
            <a:off x="7371120" y="330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7371120" y="2059200"/>
            <a:ext cx="3982637" cy="572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7371120" y="3679200"/>
            <a:ext cx="3982637" cy="572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6370059" y="4928400"/>
            <a:ext cx="4983698" cy="54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6546064" y="1916767"/>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6544549" y="3542971"/>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F037567E-F8E2-4700-A5E6-FA344E71DC47}"/>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2BB56587-649D-4A22-BD92-ACE7C898B812}"/>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07DC7BDF-C5F7-46C6-AC67-AEEDDF087FB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10A8DE08-1EF9-4DC0-BA6B-11CB0022503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848A22A-88ED-40D7-B8EB-E4CC413B2D73}" type="datetime1">
              <a:rPr lang="fr-FR" smtClean="0"/>
              <a:t>07/11/2024</a:t>
            </a:fld>
            <a:endParaRPr lang="fr-FR"/>
          </a:p>
        </p:txBody>
      </p:sp>
      <p:sp>
        <p:nvSpPr>
          <p:cNvPr id="25" name="Espace réservé du pied de page 12">
            <a:extLst>
              <a:ext uri="{FF2B5EF4-FFF2-40B4-BE49-F238E27FC236}">
                <a16:creationId xmlns:a16="http://schemas.microsoft.com/office/drawing/2014/main" id="{F2B0CFE3-7CEF-4C3B-A8C8-225661D5EBE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6" name="Espace réservé du numéro de diapositive 13">
            <a:extLst>
              <a:ext uri="{FF2B5EF4-FFF2-40B4-BE49-F238E27FC236}">
                <a16:creationId xmlns:a16="http://schemas.microsoft.com/office/drawing/2014/main" id="{BBD835D9-36B4-44A5-9A74-49BFA20C77F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8" name="Image 8">
            <a:extLst>
              <a:ext uri="{FF2B5EF4-FFF2-40B4-BE49-F238E27FC236}">
                <a16:creationId xmlns:a16="http://schemas.microsoft.com/office/drawing/2014/main" id="{9FC8FAF7-8FE4-4AE1-8E55-AD3AFB1890C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5343796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2422220"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5402011"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8381801" y="214060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2782222"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5762013"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8741804" y="2500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2188589"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5137251"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8085913"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2188708"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5137251"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8085913"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2" name="Rectangle 4">
            <a:extLst>
              <a:ext uri="{FF2B5EF4-FFF2-40B4-BE49-F238E27FC236}">
                <a16:creationId xmlns:a16="http://schemas.microsoft.com/office/drawing/2014/main" id="{F546A786-65F6-4407-B0FA-27CDDB6CACAA}"/>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21DEB917-EA0B-4A93-A983-0DFFDA731FA3}"/>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Rectangle 4">
            <a:extLst>
              <a:ext uri="{FF2B5EF4-FFF2-40B4-BE49-F238E27FC236}">
                <a16:creationId xmlns:a16="http://schemas.microsoft.com/office/drawing/2014/main" id="{30CACC27-E85B-4F37-9CB1-882B8CB4572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de la date 11">
            <a:extLst>
              <a:ext uri="{FF2B5EF4-FFF2-40B4-BE49-F238E27FC236}">
                <a16:creationId xmlns:a16="http://schemas.microsoft.com/office/drawing/2014/main" id="{4637EF06-E32A-4A07-B5A4-8C62F3469FA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9EC3876-236C-440E-8744-88E141FADE38}" type="datetime1">
              <a:rPr lang="fr-FR" smtClean="0"/>
              <a:t>07/11/2024</a:t>
            </a:fld>
            <a:endParaRPr lang="fr-FR"/>
          </a:p>
        </p:txBody>
      </p:sp>
      <p:sp>
        <p:nvSpPr>
          <p:cNvPr id="26" name="Espace réservé du pied de page 12">
            <a:extLst>
              <a:ext uri="{FF2B5EF4-FFF2-40B4-BE49-F238E27FC236}">
                <a16:creationId xmlns:a16="http://schemas.microsoft.com/office/drawing/2014/main" id="{BB8D7800-8B5D-4E64-B630-A34B36EF1C1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27" name="Espace réservé du numéro de diapositive 13">
            <a:extLst>
              <a:ext uri="{FF2B5EF4-FFF2-40B4-BE49-F238E27FC236}">
                <a16:creationId xmlns:a16="http://schemas.microsoft.com/office/drawing/2014/main" id="{991D9D47-FE39-4CB3-BCC4-0ECB981D01E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9" name="Image 8">
            <a:extLst>
              <a:ext uri="{FF2B5EF4-FFF2-40B4-BE49-F238E27FC236}">
                <a16:creationId xmlns:a16="http://schemas.microsoft.com/office/drawing/2014/main" id="{F87B88AF-C005-4E22-B028-5874696977B4}"/>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9330704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1493999"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4099340"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6704681"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2" name="Shape 64">
            <a:extLst>
              <a:ext uri="{FF2B5EF4-FFF2-40B4-BE49-F238E27FC236}">
                <a16:creationId xmlns:a16="http://schemas.microsoft.com/office/drawing/2014/main" id="{2554FA34-58A6-4D77-AD79-5C998608D03F}"/>
              </a:ext>
            </a:extLst>
          </p:cNvPr>
          <p:cNvSpPr/>
          <p:nvPr userDrawn="1"/>
        </p:nvSpPr>
        <p:spPr>
          <a:xfrm>
            <a:off x="9310021" y="2062080"/>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1854002"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4459342"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7064683"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8A3BD312-49A5-4943-9016-7ADCA1287432}"/>
              </a:ext>
            </a:extLst>
          </p:cNvPr>
          <p:cNvSpPr>
            <a:spLocks noGrp="1"/>
          </p:cNvSpPr>
          <p:nvPr userDrawn="1">
            <p:ph type="pic" sz="quarter" idx="19" hasCustomPrompt="1"/>
          </p:nvPr>
        </p:nvSpPr>
        <p:spPr>
          <a:xfrm>
            <a:off x="9670024" y="242198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1229720"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3834999"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6440277"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3" name="Espace réservé du texte 2">
            <a:extLst>
              <a:ext uri="{FF2B5EF4-FFF2-40B4-BE49-F238E27FC236}">
                <a16:creationId xmlns:a16="http://schemas.microsoft.com/office/drawing/2014/main" id="{4827B2FE-ED4E-48C1-92B2-D7F434091CF8}"/>
              </a:ext>
            </a:extLst>
          </p:cNvPr>
          <p:cNvSpPr>
            <a:spLocks noGrp="1"/>
          </p:cNvSpPr>
          <p:nvPr>
            <p:ph type="body" sz="quarter" idx="23" hasCustomPrompt="1"/>
          </p:nvPr>
        </p:nvSpPr>
        <p:spPr>
          <a:xfrm>
            <a:off x="9045556" y="3745800"/>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1229839"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3834999"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6440277"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6" name="Espace réservé du texte 4">
            <a:extLst>
              <a:ext uri="{FF2B5EF4-FFF2-40B4-BE49-F238E27FC236}">
                <a16:creationId xmlns:a16="http://schemas.microsoft.com/office/drawing/2014/main" id="{B439C8D7-92BE-4E5A-8576-6C734DD66CAD}"/>
              </a:ext>
            </a:extLst>
          </p:cNvPr>
          <p:cNvSpPr>
            <a:spLocks noGrp="1"/>
          </p:cNvSpPr>
          <p:nvPr>
            <p:ph type="body" sz="quarter" idx="27" hasCustomPrompt="1"/>
          </p:nvPr>
        </p:nvSpPr>
        <p:spPr>
          <a:xfrm>
            <a:off x="9044662" y="4147200"/>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6" name="Rectangle 4">
            <a:extLst>
              <a:ext uri="{FF2B5EF4-FFF2-40B4-BE49-F238E27FC236}">
                <a16:creationId xmlns:a16="http://schemas.microsoft.com/office/drawing/2014/main" id="{7E6B1056-B9A9-4F2F-877A-27419CD5D7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D71A2671-8878-4751-9169-7E7AF0F913B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E4B8C44-86FE-4AF9-904B-F8A6EF1320D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62C0C43D-2F19-45F5-9D62-AE1CF7F815E2}"/>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3A3C9E93-31ED-4C32-841B-2D1CAD7F9497}" type="datetime1">
              <a:rPr lang="fr-FR" smtClean="0"/>
              <a:t>07/11/2024</a:t>
            </a:fld>
            <a:endParaRPr lang="fr-FR"/>
          </a:p>
        </p:txBody>
      </p:sp>
      <p:sp>
        <p:nvSpPr>
          <p:cNvPr id="30" name="Espace réservé du pied de page 12">
            <a:extLst>
              <a:ext uri="{FF2B5EF4-FFF2-40B4-BE49-F238E27FC236}">
                <a16:creationId xmlns:a16="http://schemas.microsoft.com/office/drawing/2014/main" id="{6ECCD059-C7D4-4F98-B009-0C538B47FD8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1" name="Espace réservé du numéro de diapositive 13">
            <a:extLst>
              <a:ext uri="{FF2B5EF4-FFF2-40B4-BE49-F238E27FC236}">
                <a16:creationId xmlns:a16="http://schemas.microsoft.com/office/drawing/2014/main" id="{D51E37B3-FFAD-496C-A180-812B5AB7887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3" name="Image 8">
            <a:extLst>
              <a:ext uri="{FF2B5EF4-FFF2-40B4-BE49-F238E27FC236}">
                <a16:creationId xmlns:a16="http://schemas.microsoft.com/office/drawing/2014/main" id="{358ABE00-775D-4A1C-B77C-AAADCD19467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5004767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Items Custom">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Shape 64">
            <a:extLst>
              <a:ext uri="{FF2B5EF4-FFF2-40B4-BE49-F238E27FC236}">
                <a16:creationId xmlns:a16="http://schemas.microsoft.com/office/drawing/2014/main" id="{BDF60115-C1DD-4E56-9B16-464EF91F8524}"/>
              </a:ext>
            </a:extLst>
          </p:cNvPr>
          <p:cNvSpPr/>
          <p:nvPr userDrawn="1"/>
        </p:nvSpPr>
        <p:spPr>
          <a:xfrm>
            <a:off x="1493999" y="1521757"/>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EF03299-256B-4DF6-87FC-659DA58733B4}"/>
              </a:ext>
            </a:extLst>
          </p:cNvPr>
          <p:cNvSpPr/>
          <p:nvPr userDrawn="1"/>
        </p:nvSpPr>
        <p:spPr>
          <a:xfrm>
            <a:off x="4099340" y="1521757"/>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5"/>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1" name="Shape 64">
            <a:extLst>
              <a:ext uri="{FF2B5EF4-FFF2-40B4-BE49-F238E27FC236}">
                <a16:creationId xmlns:a16="http://schemas.microsoft.com/office/drawing/2014/main" id="{07057618-1275-404A-82A8-FC5FA01963B0}"/>
              </a:ext>
            </a:extLst>
          </p:cNvPr>
          <p:cNvSpPr/>
          <p:nvPr userDrawn="1"/>
        </p:nvSpPr>
        <p:spPr>
          <a:xfrm>
            <a:off x="6704681" y="1521757"/>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2" name="Shape 64">
            <a:extLst>
              <a:ext uri="{FF2B5EF4-FFF2-40B4-BE49-F238E27FC236}">
                <a16:creationId xmlns:a16="http://schemas.microsoft.com/office/drawing/2014/main" id="{2554FA34-58A6-4D77-AD79-5C998608D03F}"/>
              </a:ext>
            </a:extLst>
          </p:cNvPr>
          <p:cNvSpPr/>
          <p:nvPr userDrawn="1"/>
        </p:nvSpPr>
        <p:spPr>
          <a:xfrm>
            <a:off x="9310021" y="1521757"/>
            <a:ext cx="1387979" cy="1387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77" name="Espace réservé pour une image  2">
            <a:extLst>
              <a:ext uri="{FF2B5EF4-FFF2-40B4-BE49-F238E27FC236}">
                <a16:creationId xmlns:a16="http://schemas.microsoft.com/office/drawing/2014/main" id="{5000FF60-154D-4E3E-8126-61BB7D231BD1}"/>
              </a:ext>
            </a:extLst>
          </p:cNvPr>
          <p:cNvSpPr>
            <a:spLocks noGrp="1"/>
          </p:cNvSpPr>
          <p:nvPr userDrawn="1">
            <p:ph type="pic" sz="quarter" idx="16" hasCustomPrompt="1"/>
          </p:nvPr>
        </p:nvSpPr>
        <p:spPr>
          <a:xfrm>
            <a:off x="1854002" y="188166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8" name="Espace réservé pour une image  2">
            <a:extLst>
              <a:ext uri="{FF2B5EF4-FFF2-40B4-BE49-F238E27FC236}">
                <a16:creationId xmlns:a16="http://schemas.microsoft.com/office/drawing/2014/main" id="{4CA91C53-E030-4CED-864B-D2B4F7D1421C}"/>
              </a:ext>
            </a:extLst>
          </p:cNvPr>
          <p:cNvSpPr>
            <a:spLocks noGrp="1"/>
          </p:cNvSpPr>
          <p:nvPr userDrawn="1">
            <p:ph type="pic" sz="quarter" idx="17" hasCustomPrompt="1"/>
          </p:nvPr>
        </p:nvSpPr>
        <p:spPr>
          <a:xfrm>
            <a:off x="4459342" y="188166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79" name="Espace réservé pour une image  2">
            <a:extLst>
              <a:ext uri="{FF2B5EF4-FFF2-40B4-BE49-F238E27FC236}">
                <a16:creationId xmlns:a16="http://schemas.microsoft.com/office/drawing/2014/main" id="{568694D0-F06A-47B9-A3BD-49A9046B204E}"/>
              </a:ext>
            </a:extLst>
          </p:cNvPr>
          <p:cNvSpPr>
            <a:spLocks noGrp="1"/>
          </p:cNvSpPr>
          <p:nvPr userDrawn="1">
            <p:ph type="pic" sz="quarter" idx="18" hasCustomPrompt="1"/>
          </p:nvPr>
        </p:nvSpPr>
        <p:spPr>
          <a:xfrm>
            <a:off x="7064683" y="188166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8A3BD312-49A5-4943-9016-7ADCA1287432}"/>
              </a:ext>
            </a:extLst>
          </p:cNvPr>
          <p:cNvSpPr>
            <a:spLocks noGrp="1"/>
          </p:cNvSpPr>
          <p:nvPr userDrawn="1">
            <p:ph type="pic" sz="quarter" idx="19" hasCustomPrompt="1"/>
          </p:nvPr>
        </p:nvSpPr>
        <p:spPr>
          <a:xfrm>
            <a:off x="9670024" y="188166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 name="Espace réservé du texte 2">
            <a:extLst>
              <a:ext uri="{FF2B5EF4-FFF2-40B4-BE49-F238E27FC236}">
                <a16:creationId xmlns:a16="http://schemas.microsoft.com/office/drawing/2014/main" id="{0D6ACEDD-9FB3-4D05-B828-AE206FDD5BCA}"/>
              </a:ext>
            </a:extLst>
          </p:cNvPr>
          <p:cNvSpPr>
            <a:spLocks noGrp="1"/>
          </p:cNvSpPr>
          <p:nvPr>
            <p:ph type="body" sz="quarter" idx="20" hasCustomPrompt="1"/>
          </p:nvPr>
        </p:nvSpPr>
        <p:spPr>
          <a:xfrm>
            <a:off x="1229720" y="320547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1" name="Espace réservé du texte 2">
            <a:extLst>
              <a:ext uri="{FF2B5EF4-FFF2-40B4-BE49-F238E27FC236}">
                <a16:creationId xmlns:a16="http://schemas.microsoft.com/office/drawing/2014/main" id="{9265700D-C801-4784-9D34-10701B73BD7F}"/>
              </a:ext>
            </a:extLst>
          </p:cNvPr>
          <p:cNvSpPr>
            <a:spLocks noGrp="1"/>
          </p:cNvSpPr>
          <p:nvPr>
            <p:ph type="body" sz="quarter" idx="21" hasCustomPrompt="1"/>
          </p:nvPr>
        </p:nvSpPr>
        <p:spPr>
          <a:xfrm>
            <a:off x="3834999" y="320547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2" name="Espace réservé du texte 2">
            <a:extLst>
              <a:ext uri="{FF2B5EF4-FFF2-40B4-BE49-F238E27FC236}">
                <a16:creationId xmlns:a16="http://schemas.microsoft.com/office/drawing/2014/main" id="{A850AF56-0AC3-4AE3-9C1C-5124C31D411F}"/>
              </a:ext>
            </a:extLst>
          </p:cNvPr>
          <p:cNvSpPr>
            <a:spLocks noGrp="1"/>
          </p:cNvSpPr>
          <p:nvPr>
            <p:ph type="body" sz="quarter" idx="22" hasCustomPrompt="1"/>
          </p:nvPr>
        </p:nvSpPr>
        <p:spPr>
          <a:xfrm>
            <a:off x="6440277" y="320547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3" name="Espace réservé du texte 2">
            <a:extLst>
              <a:ext uri="{FF2B5EF4-FFF2-40B4-BE49-F238E27FC236}">
                <a16:creationId xmlns:a16="http://schemas.microsoft.com/office/drawing/2014/main" id="{4827B2FE-ED4E-48C1-92B2-D7F434091CF8}"/>
              </a:ext>
            </a:extLst>
          </p:cNvPr>
          <p:cNvSpPr>
            <a:spLocks noGrp="1"/>
          </p:cNvSpPr>
          <p:nvPr>
            <p:ph type="body" sz="quarter" idx="23" hasCustomPrompt="1"/>
          </p:nvPr>
        </p:nvSpPr>
        <p:spPr>
          <a:xfrm>
            <a:off x="9045556" y="3205477"/>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AF287A0F-5EC8-4D5C-9511-F439EA5D9722}"/>
              </a:ext>
            </a:extLst>
          </p:cNvPr>
          <p:cNvSpPr>
            <a:spLocks noGrp="1"/>
          </p:cNvSpPr>
          <p:nvPr>
            <p:ph type="body" sz="quarter" idx="24" hasCustomPrompt="1"/>
          </p:nvPr>
        </p:nvSpPr>
        <p:spPr>
          <a:xfrm>
            <a:off x="1229839" y="3606877"/>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4" name="Espace réservé du texte 4">
            <a:extLst>
              <a:ext uri="{FF2B5EF4-FFF2-40B4-BE49-F238E27FC236}">
                <a16:creationId xmlns:a16="http://schemas.microsoft.com/office/drawing/2014/main" id="{0714C7BB-246D-40F0-9664-BBA40463807D}"/>
              </a:ext>
            </a:extLst>
          </p:cNvPr>
          <p:cNvSpPr>
            <a:spLocks noGrp="1"/>
          </p:cNvSpPr>
          <p:nvPr>
            <p:ph type="body" sz="quarter" idx="25" hasCustomPrompt="1"/>
          </p:nvPr>
        </p:nvSpPr>
        <p:spPr>
          <a:xfrm>
            <a:off x="3834999" y="3606877"/>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5" name="Espace réservé du texte 4">
            <a:extLst>
              <a:ext uri="{FF2B5EF4-FFF2-40B4-BE49-F238E27FC236}">
                <a16:creationId xmlns:a16="http://schemas.microsoft.com/office/drawing/2014/main" id="{4788666A-1759-486B-AE6E-352B246D8887}"/>
              </a:ext>
            </a:extLst>
          </p:cNvPr>
          <p:cNvSpPr>
            <a:spLocks noGrp="1"/>
          </p:cNvSpPr>
          <p:nvPr>
            <p:ph type="body" sz="quarter" idx="26" hasCustomPrompt="1"/>
          </p:nvPr>
        </p:nvSpPr>
        <p:spPr>
          <a:xfrm>
            <a:off x="6440277" y="3606877"/>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86" name="Espace réservé du texte 4">
            <a:extLst>
              <a:ext uri="{FF2B5EF4-FFF2-40B4-BE49-F238E27FC236}">
                <a16:creationId xmlns:a16="http://schemas.microsoft.com/office/drawing/2014/main" id="{B439C8D7-92BE-4E5A-8576-6C734DD66CAD}"/>
              </a:ext>
            </a:extLst>
          </p:cNvPr>
          <p:cNvSpPr>
            <a:spLocks noGrp="1"/>
          </p:cNvSpPr>
          <p:nvPr>
            <p:ph type="body" sz="quarter" idx="27" hasCustomPrompt="1"/>
          </p:nvPr>
        </p:nvSpPr>
        <p:spPr>
          <a:xfrm>
            <a:off x="9044662" y="3606877"/>
            <a:ext cx="1917499" cy="1123156"/>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6" name="Rectangle 4">
            <a:extLst>
              <a:ext uri="{FF2B5EF4-FFF2-40B4-BE49-F238E27FC236}">
                <a16:creationId xmlns:a16="http://schemas.microsoft.com/office/drawing/2014/main" id="{7E6B1056-B9A9-4F2F-877A-27419CD5D7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D71A2671-8878-4751-9169-7E7AF0F913B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E4B8C44-86FE-4AF9-904B-F8A6EF1320D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62C0C43D-2F19-45F5-9D62-AE1CF7F815E2}"/>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56CA2DB-2CF3-484E-94FA-880FE7099361}" type="datetime1">
              <a:rPr lang="fr-FR" smtClean="0"/>
              <a:t>07/11/2024</a:t>
            </a:fld>
            <a:endParaRPr lang="fr-FR"/>
          </a:p>
        </p:txBody>
      </p:sp>
      <p:sp>
        <p:nvSpPr>
          <p:cNvPr id="30" name="Espace réservé du pied de page 12">
            <a:extLst>
              <a:ext uri="{FF2B5EF4-FFF2-40B4-BE49-F238E27FC236}">
                <a16:creationId xmlns:a16="http://schemas.microsoft.com/office/drawing/2014/main" id="{6ECCD059-C7D4-4F98-B009-0C538B47FD8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1" name="Espace réservé du numéro de diapositive 13">
            <a:extLst>
              <a:ext uri="{FF2B5EF4-FFF2-40B4-BE49-F238E27FC236}">
                <a16:creationId xmlns:a16="http://schemas.microsoft.com/office/drawing/2014/main" id="{D51E37B3-FFAD-496C-A180-812B5AB7887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2" name="Image 8">
            <a:extLst>
              <a:ext uri="{FF2B5EF4-FFF2-40B4-BE49-F238E27FC236}">
                <a16:creationId xmlns:a16="http://schemas.microsoft.com/office/drawing/2014/main" id="{3E9344DE-573C-401D-BBF3-68A1DD887A4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9203705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tems 2">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3" name="Teardrop 36">
            <a:extLst>
              <a:ext uri="{FF2B5EF4-FFF2-40B4-BE49-F238E27FC236}">
                <a16:creationId xmlns:a16="http://schemas.microsoft.com/office/drawing/2014/main" id="{D7BC4598-8D6B-4EF5-A9C0-9BDC37135F96}"/>
              </a:ext>
            </a:extLst>
          </p:cNvPr>
          <p:cNvSpPr/>
          <p:nvPr/>
        </p:nvSpPr>
        <p:spPr>
          <a:xfrm>
            <a:off x="4415509" y="3670985"/>
            <a:ext cx="1460089" cy="1459709"/>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Teardrop 37">
            <a:extLst>
              <a:ext uri="{FF2B5EF4-FFF2-40B4-BE49-F238E27FC236}">
                <a16:creationId xmlns:a16="http://schemas.microsoft.com/office/drawing/2014/main" id="{C594DED2-9796-40C2-A992-B272C20E2479}"/>
              </a:ext>
            </a:extLst>
          </p:cNvPr>
          <p:cNvSpPr/>
          <p:nvPr/>
        </p:nvSpPr>
        <p:spPr>
          <a:xfrm rot="5400000">
            <a:off x="4014247" y="1672966"/>
            <a:ext cx="1861109" cy="1861594"/>
          </a:xfrm>
          <a:prstGeom prst="teardrop">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Teardrop 38">
            <a:extLst>
              <a:ext uri="{FF2B5EF4-FFF2-40B4-BE49-F238E27FC236}">
                <a16:creationId xmlns:a16="http://schemas.microsoft.com/office/drawing/2014/main" id="{83140DD3-1BEC-4F67-86AE-265552C24EC1}"/>
              </a:ext>
            </a:extLst>
          </p:cNvPr>
          <p:cNvSpPr/>
          <p:nvPr/>
        </p:nvSpPr>
        <p:spPr>
          <a:xfrm rot="10800000">
            <a:off x="5986619" y="2093523"/>
            <a:ext cx="1441170" cy="1440795"/>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6" name="Teardrop 39">
            <a:extLst>
              <a:ext uri="{FF2B5EF4-FFF2-40B4-BE49-F238E27FC236}">
                <a16:creationId xmlns:a16="http://schemas.microsoft.com/office/drawing/2014/main" id="{CAFBE1E9-FFA0-4B36-8FBD-FAEDEC684C19}"/>
              </a:ext>
            </a:extLst>
          </p:cNvPr>
          <p:cNvSpPr/>
          <p:nvPr/>
        </p:nvSpPr>
        <p:spPr>
          <a:xfrm rot="16200000">
            <a:off x="5986905" y="3670699"/>
            <a:ext cx="2198042" cy="219861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 name="Espace réservé du texte 2">
            <a:extLst>
              <a:ext uri="{FF2B5EF4-FFF2-40B4-BE49-F238E27FC236}">
                <a16:creationId xmlns:a16="http://schemas.microsoft.com/office/drawing/2014/main" id="{1677CF68-4CB2-452B-BDA7-C361765AA61D}"/>
              </a:ext>
            </a:extLst>
          </p:cNvPr>
          <p:cNvSpPr>
            <a:spLocks noGrp="1"/>
          </p:cNvSpPr>
          <p:nvPr>
            <p:ph type="body" sz="quarter" idx="13" hasCustomPrompt="1"/>
          </p:nvPr>
        </p:nvSpPr>
        <p:spPr>
          <a:xfrm>
            <a:off x="1849082" y="2134800"/>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7" name="Espace réservé du texte 2">
            <a:extLst>
              <a:ext uri="{FF2B5EF4-FFF2-40B4-BE49-F238E27FC236}">
                <a16:creationId xmlns:a16="http://schemas.microsoft.com/office/drawing/2014/main" id="{42510F75-462F-4CBB-B25B-F5CE0CD1998B}"/>
              </a:ext>
            </a:extLst>
          </p:cNvPr>
          <p:cNvSpPr>
            <a:spLocks noGrp="1"/>
          </p:cNvSpPr>
          <p:nvPr>
            <p:ph type="body" sz="quarter" idx="14" hasCustomPrompt="1"/>
          </p:nvPr>
        </p:nvSpPr>
        <p:spPr>
          <a:xfrm>
            <a:off x="2212776" y="3882600"/>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8" name="Espace réservé du texte 2">
            <a:extLst>
              <a:ext uri="{FF2B5EF4-FFF2-40B4-BE49-F238E27FC236}">
                <a16:creationId xmlns:a16="http://schemas.microsoft.com/office/drawing/2014/main" id="{0C5A128B-B99F-4E01-9798-E5A9E56A7098}"/>
              </a:ext>
            </a:extLst>
          </p:cNvPr>
          <p:cNvSpPr>
            <a:spLocks noGrp="1"/>
          </p:cNvSpPr>
          <p:nvPr>
            <p:ph type="body" sz="quarter" idx="15" hasCustomPrompt="1"/>
          </p:nvPr>
        </p:nvSpPr>
        <p:spPr>
          <a:xfrm>
            <a:off x="7688002" y="2323800"/>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9" name="Espace réservé du texte 2">
            <a:extLst>
              <a:ext uri="{FF2B5EF4-FFF2-40B4-BE49-F238E27FC236}">
                <a16:creationId xmlns:a16="http://schemas.microsoft.com/office/drawing/2014/main" id="{F0048711-1B26-45E8-8715-3DD6C2B1A9CC}"/>
              </a:ext>
            </a:extLst>
          </p:cNvPr>
          <p:cNvSpPr>
            <a:spLocks noGrp="1"/>
          </p:cNvSpPr>
          <p:nvPr>
            <p:ph type="body" sz="quarter" idx="16" hasCustomPrompt="1"/>
          </p:nvPr>
        </p:nvSpPr>
        <p:spPr>
          <a:xfrm>
            <a:off x="8433396" y="4280400"/>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0" name="Espace réservé pour une image  2">
            <a:extLst>
              <a:ext uri="{FF2B5EF4-FFF2-40B4-BE49-F238E27FC236}">
                <a16:creationId xmlns:a16="http://schemas.microsoft.com/office/drawing/2014/main" id="{B05B5049-40D4-421E-8731-A135A5F4C188}"/>
              </a:ext>
            </a:extLst>
          </p:cNvPr>
          <p:cNvSpPr>
            <a:spLocks noGrp="1"/>
          </p:cNvSpPr>
          <p:nvPr>
            <p:ph type="pic" sz="quarter" idx="17" hasCustomPrompt="1"/>
          </p:nvPr>
        </p:nvSpPr>
        <p:spPr>
          <a:xfrm>
            <a:off x="4610815" y="226986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1" name="Espace réservé pour une image  2">
            <a:extLst>
              <a:ext uri="{FF2B5EF4-FFF2-40B4-BE49-F238E27FC236}">
                <a16:creationId xmlns:a16="http://schemas.microsoft.com/office/drawing/2014/main" id="{DCA1BE44-E0BB-4253-9532-44ED886EC197}"/>
              </a:ext>
            </a:extLst>
          </p:cNvPr>
          <p:cNvSpPr>
            <a:spLocks noGrp="1"/>
          </p:cNvSpPr>
          <p:nvPr>
            <p:ph type="pic" sz="quarter" idx="18" hasCustomPrompt="1"/>
          </p:nvPr>
        </p:nvSpPr>
        <p:spPr>
          <a:xfrm>
            <a:off x="6373217" y="248002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2" name="Espace réservé pour une image  2">
            <a:extLst>
              <a:ext uri="{FF2B5EF4-FFF2-40B4-BE49-F238E27FC236}">
                <a16:creationId xmlns:a16="http://schemas.microsoft.com/office/drawing/2014/main" id="{C583743E-CCA2-4BE8-A21C-FCAD2D7ADFA9}"/>
              </a:ext>
            </a:extLst>
          </p:cNvPr>
          <p:cNvSpPr>
            <a:spLocks noGrp="1"/>
          </p:cNvSpPr>
          <p:nvPr>
            <p:ph type="pic" sz="quarter" idx="19" hasCustomPrompt="1"/>
          </p:nvPr>
        </p:nvSpPr>
        <p:spPr>
          <a:xfrm>
            <a:off x="4811567" y="4066509"/>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43" name="Espace réservé pour une image  2">
            <a:extLst>
              <a:ext uri="{FF2B5EF4-FFF2-40B4-BE49-F238E27FC236}">
                <a16:creationId xmlns:a16="http://schemas.microsoft.com/office/drawing/2014/main" id="{69232331-8B38-4C73-903D-A58CA4510022}"/>
              </a:ext>
            </a:extLst>
          </p:cNvPr>
          <p:cNvSpPr>
            <a:spLocks noGrp="1"/>
          </p:cNvSpPr>
          <p:nvPr>
            <p:ph type="pic" sz="quarter" idx="20" hasCustomPrompt="1"/>
          </p:nvPr>
        </p:nvSpPr>
        <p:spPr>
          <a:xfrm>
            <a:off x="6751939" y="4436106"/>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B3E55960-85FB-4D2B-A0C9-ABAD86A8B1BB}"/>
              </a:ext>
            </a:extLst>
          </p:cNvPr>
          <p:cNvSpPr>
            <a:spLocks noGrp="1"/>
          </p:cNvSpPr>
          <p:nvPr>
            <p:ph type="body" sz="quarter" idx="21" hasCustomPrompt="1"/>
          </p:nvPr>
        </p:nvSpPr>
        <p:spPr>
          <a:xfrm>
            <a:off x="838418" y="2480400"/>
            <a:ext cx="2964172" cy="6354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4">
            <a:extLst>
              <a:ext uri="{FF2B5EF4-FFF2-40B4-BE49-F238E27FC236}">
                <a16:creationId xmlns:a16="http://schemas.microsoft.com/office/drawing/2014/main" id="{18EE87C5-7643-4814-929A-D1C106E13641}"/>
              </a:ext>
            </a:extLst>
          </p:cNvPr>
          <p:cNvSpPr>
            <a:spLocks noGrp="1"/>
          </p:cNvSpPr>
          <p:nvPr>
            <p:ph type="body" sz="quarter" idx="22" hasCustomPrompt="1"/>
          </p:nvPr>
        </p:nvSpPr>
        <p:spPr>
          <a:xfrm>
            <a:off x="1008263" y="4228200"/>
            <a:ext cx="3159823" cy="6354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5" name="Espace réservé du texte 4">
            <a:extLst>
              <a:ext uri="{FF2B5EF4-FFF2-40B4-BE49-F238E27FC236}">
                <a16:creationId xmlns:a16="http://schemas.microsoft.com/office/drawing/2014/main" id="{A3654AA8-82DF-4BDB-AC2C-53388706145F}"/>
              </a:ext>
            </a:extLst>
          </p:cNvPr>
          <p:cNvSpPr>
            <a:spLocks noGrp="1"/>
          </p:cNvSpPr>
          <p:nvPr>
            <p:ph type="body" sz="quarter" idx="23" hasCustomPrompt="1"/>
          </p:nvPr>
        </p:nvSpPr>
        <p:spPr>
          <a:xfrm>
            <a:off x="7642990" y="2669400"/>
            <a:ext cx="3159823" cy="63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4">
            <a:extLst>
              <a:ext uri="{FF2B5EF4-FFF2-40B4-BE49-F238E27FC236}">
                <a16:creationId xmlns:a16="http://schemas.microsoft.com/office/drawing/2014/main" id="{DBCF6DC7-81F2-45CA-9100-FCABDEDA47BB}"/>
              </a:ext>
            </a:extLst>
          </p:cNvPr>
          <p:cNvSpPr>
            <a:spLocks noGrp="1"/>
          </p:cNvSpPr>
          <p:nvPr>
            <p:ph type="body" sz="quarter" idx="24" hasCustomPrompt="1"/>
          </p:nvPr>
        </p:nvSpPr>
        <p:spPr>
          <a:xfrm>
            <a:off x="8388385" y="4624200"/>
            <a:ext cx="2965197" cy="63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6" name="Rectangle 4">
            <a:extLst>
              <a:ext uri="{FF2B5EF4-FFF2-40B4-BE49-F238E27FC236}">
                <a16:creationId xmlns:a16="http://schemas.microsoft.com/office/drawing/2014/main" id="{30D47955-8ADE-414E-AF7C-650E4F56E32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0E78385D-E32B-4D88-8C8A-AA4AA3B1C9E4}"/>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AA810D44-2DAB-4A20-8C01-94DCA1678910}"/>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F8CEE41B-9D22-4061-A84C-71C764A4DCB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AD8CD024-1743-4884-BCB5-347DE2F12E6C}" type="datetime1">
              <a:rPr lang="fr-FR" smtClean="0"/>
              <a:t>07/11/2024</a:t>
            </a:fld>
            <a:endParaRPr lang="fr-FR"/>
          </a:p>
        </p:txBody>
      </p:sp>
      <p:sp>
        <p:nvSpPr>
          <p:cNvPr id="30" name="Espace réservé du pied de page 12">
            <a:extLst>
              <a:ext uri="{FF2B5EF4-FFF2-40B4-BE49-F238E27FC236}">
                <a16:creationId xmlns:a16="http://schemas.microsoft.com/office/drawing/2014/main" id="{A11061ED-A7D0-48C9-B98F-FE68B5E897A1}"/>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1" name="Espace réservé du numéro de diapositive 13">
            <a:extLst>
              <a:ext uri="{FF2B5EF4-FFF2-40B4-BE49-F238E27FC236}">
                <a16:creationId xmlns:a16="http://schemas.microsoft.com/office/drawing/2014/main" id="{BC0B67A3-C10E-4FD6-B312-F08E5A84456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7" name="Image 8">
            <a:extLst>
              <a:ext uri="{FF2B5EF4-FFF2-40B4-BE49-F238E27FC236}">
                <a16:creationId xmlns:a16="http://schemas.microsoft.com/office/drawing/2014/main" id="{71D09122-1F61-445F-9EA8-51CA21A1F20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5266190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Items 3">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 name="Espace réservé du texte 2">
            <a:extLst>
              <a:ext uri="{FF2B5EF4-FFF2-40B4-BE49-F238E27FC236}">
                <a16:creationId xmlns:a16="http://schemas.microsoft.com/office/drawing/2014/main" id="{1677CF68-4CB2-452B-BDA7-C361765AA61D}"/>
              </a:ext>
            </a:extLst>
          </p:cNvPr>
          <p:cNvSpPr>
            <a:spLocks noGrp="1"/>
          </p:cNvSpPr>
          <p:nvPr>
            <p:ph type="body" sz="quarter" idx="13" hasCustomPrompt="1"/>
          </p:nvPr>
        </p:nvSpPr>
        <p:spPr>
          <a:xfrm>
            <a:off x="2694128" y="2151514"/>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7" name="Espace réservé du texte 2">
            <a:extLst>
              <a:ext uri="{FF2B5EF4-FFF2-40B4-BE49-F238E27FC236}">
                <a16:creationId xmlns:a16="http://schemas.microsoft.com/office/drawing/2014/main" id="{42510F75-462F-4CBB-B25B-F5CE0CD1998B}"/>
              </a:ext>
            </a:extLst>
          </p:cNvPr>
          <p:cNvSpPr>
            <a:spLocks noGrp="1"/>
          </p:cNvSpPr>
          <p:nvPr>
            <p:ph type="body" sz="quarter" idx="14" hasCustomPrompt="1"/>
          </p:nvPr>
        </p:nvSpPr>
        <p:spPr>
          <a:xfrm>
            <a:off x="2694128" y="4145341"/>
            <a:ext cx="189049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8" name="Espace réservé du texte 2">
            <a:extLst>
              <a:ext uri="{FF2B5EF4-FFF2-40B4-BE49-F238E27FC236}">
                <a16:creationId xmlns:a16="http://schemas.microsoft.com/office/drawing/2014/main" id="{0C5A128B-B99F-4E01-9798-E5A9E56A7098}"/>
              </a:ext>
            </a:extLst>
          </p:cNvPr>
          <p:cNvSpPr>
            <a:spLocks noGrp="1"/>
          </p:cNvSpPr>
          <p:nvPr>
            <p:ph type="body" sz="quarter" idx="15" hasCustomPrompt="1"/>
          </p:nvPr>
        </p:nvSpPr>
        <p:spPr>
          <a:xfrm>
            <a:off x="7606981" y="2153106"/>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9" name="Espace réservé du texte 2">
            <a:extLst>
              <a:ext uri="{FF2B5EF4-FFF2-40B4-BE49-F238E27FC236}">
                <a16:creationId xmlns:a16="http://schemas.microsoft.com/office/drawing/2014/main" id="{F0048711-1B26-45E8-8715-3DD6C2B1A9CC}"/>
              </a:ext>
            </a:extLst>
          </p:cNvPr>
          <p:cNvSpPr>
            <a:spLocks noGrp="1"/>
          </p:cNvSpPr>
          <p:nvPr>
            <p:ph type="body" sz="quarter" idx="16" hasCustomPrompt="1"/>
          </p:nvPr>
        </p:nvSpPr>
        <p:spPr>
          <a:xfrm>
            <a:off x="7606981" y="4145706"/>
            <a:ext cx="189049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5" name="Espace réservé du texte 4">
            <a:extLst>
              <a:ext uri="{FF2B5EF4-FFF2-40B4-BE49-F238E27FC236}">
                <a16:creationId xmlns:a16="http://schemas.microsoft.com/office/drawing/2014/main" id="{B3E55960-85FB-4D2B-A0C9-ABAD86A8B1BB}"/>
              </a:ext>
            </a:extLst>
          </p:cNvPr>
          <p:cNvSpPr>
            <a:spLocks noGrp="1"/>
          </p:cNvSpPr>
          <p:nvPr>
            <p:ph type="body" sz="quarter" idx="21" hasCustomPrompt="1"/>
          </p:nvPr>
        </p:nvSpPr>
        <p:spPr>
          <a:xfrm>
            <a:off x="1620448" y="2484141"/>
            <a:ext cx="2964172" cy="6354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4" name="Espace réservé du texte 4">
            <a:extLst>
              <a:ext uri="{FF2B5EF4-FFF2-40B4-BE49-F238E27FC236}">
                <a16:creationId xmlns:a16="http://schemas.microsoft.com/office/drawing/2014/main" id="{18EE87C5-7643-4814-929A-D1C106E13641}"/>
              </a:ext>
            </a:extLst>
          </p:cNvPr>
          <p:cNvSpPr>
            <a:spLocks noGrp="1"/>
          </p:cNvSpPr>
          <p:nvPr>
            <p:ph type="body" sz="quarter" idx="22" hasCustomPrompt="1"/>
          </p:nvPr>
        </p:nvSpPr>
        <p:spPr>
          <a:xfrm>
            <a:off x="1424797" y="4486594"/>
            <a:ext cx="3159823" cy="635400"/>
          </a:xfrm>
        </p:spPr>
        <p:txBody>
          <a:bodyPr/>
          <a:lstStyle>
            <a:lvl1pPr marL="0" indent="0" algn="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5" name="Espace réservé du texte 4">
            <a:extLst>
              <a:ext uri="{FF2B5EF4-FFF2-40B4-BE49-F238E27FC236}">
                <a16:creationId xmlns:a16="http://schemas.microsoft.com/office/drawing/2014/main" id="{A3654AA8-82DF-4BDB-AC2C-53388706145F}"/>
              </a:ext>
            </a:extLst>
          </p:cNvPr>
          <p:cNvSpPr>
            <a:spLocks noGrp="1"/>
          </p:cNvSpPr>
          <p:nvPr>
            <p:ph type="body" sz="quarter" idx="23" hasCustomPrompt="1"/>
          </p:nvPr>
        </p:nvSpPr>
        <p:spPr>
          <a:xfrm>
            <a:off x="7606981" y="2492559"/>
            <a:ext cx="3159823" cy="63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46" name="Espace réservé du texte 4">
            <a:extLst>
              <a:ext uri="{FF2B5EF4-FFF2-40B4-BE49-F238E27FC236}">
                <a16:creationId xmlns:a16="http://schemas.microsoft.com/office/drawing/2014/main" id="{DBCF6DC7-81F2-45CA-9100-FCABDEDA47BB}"/>
              </a:ext>
            </a:extLst>
          </p:cNvPr>
          <p:cNvSpPr>
            <a:spLocks noGrp="1"/>
          </p:cNvSpPr>
          <p:nvPr>
            <p:ph type="body" sz="quarter" idx="24" hasCustomPrompt="1"/>
          </p:nvPr>
        </p:nvSpPr>
        <p:spPr>
          <a:xfrm>
            <a:off x="7606981" y="4486959"/>
            <a:ext cx="2965197" cy="635400"/>
          </a:xfrm>
        </p:spPr>
        <p:txBody>
          <a:bodyPr/>
          <a:lstStyle>
            <a:lvl1pPr marL="0" indent="0" algn="l">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6" name="Oval 18">
            <a:extLst>
              <a:ext uri="{FF2B5EF4-FFF2-40B4-BE49-F238E27FC236}">
                <a16:creationId xmlns:a16="http://schemas.microsoft.com/office/drawing/2014/main" id="{89157005-396A-482E-87E5-67EFD67117B4}"/>
              </a:ext>
            </a:extLst>
          </p:cNvPr>
          <p:cNvSpPr/>
          <p:nvPr userDrawn="1"/>
        </p:nvSpPr>
        <p:spPr>
          <a:xfrm>
            <a:off x="4937690" y="2152349"/>
            <a:ext cx="933848" cy="93360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Oval 20">
            <a:extLst>
              <a:ext uri="{FF2B5EF4-FFF2-40B4-BE49-F238E27FC236}">
                <a16:creationId xmlns:a16="http://schemas.microsoft.com/office/drawing/2014/main" id="{19289E08-7C8B-444B-867B-9428AF77876A}"/>
              </a:ext>
            </a:extLst>
          </p:cNvPr>
          <p:cNvSpPr/>
          <p:nvPr userDrawn="1"/>
        </p:nvSpPr>
        <p:spPr>
          <a:xfrm>
            <a:off x="4937690" y="4116256"/>
            <a:ext cx="933848" cy="9336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Oval 22">
            <a:extLst>
              <a:ext uri="{FF2B5EF4-FFF2-40B4-BE49-F238E27FC236}">
                <a16:creationId xmlns:a16="http://schemas.microsoft.com/office/drawing/2014/main" id="{38F1B91A-C297-4AA3-81D4-1D05159DD3A9}"/>
              </a:ext>
            </a:extLst>
          </p:cNvPr>
          <p:cNvSpPr/>
          <p:nvPr userDrawn="1"/>
        </p:nvSpPr>
        <p:spPr>
          <a:xfrm>
            <a:off x="6381242" y="2152349"/>
            <a:ext cx="933848" cy="9336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Oval 24">
            <a:extLst>
              <a:ext uri="{FF2B5EF4-FFF2-40B4-BE49-F238E27FC236}">
                <a16:creationId xmlns:a16="http://schemas.microsoft.com/office/drawing/2014/main" id="{F3731D5A-44CB-40D2-90B8-F42BC5F77356}"/>
              </a:ext>
            </a:extLst>
          </p:cNvPr>
          <p:cNvSpPr/>
          <p:nvPr userDrawn="1"/>
        </p:nvSpPr>
        <p:spPr>
          <a:xfrm>
            <a:off x="6381242" y="4116256"/>
            <a:ext cx="933848" cy="9336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3" name="Espace réservé pour une image  2">
            <a:extLst>
              <a:ext uri="{FF2B5EF4-FFF2-40B4-BE49-F238E27FC236}">
                <a16:creationId xmlns:a16="http://schemas.microsoft.com/office/drawing/2014/main" id="{69232331-8B38-4C73-903D-A58CA4510022}"/>
              </a:ext>
            </a:extLst>
          </p:cNvPr>
          <p:cNvSpPr>
            <a:spLocks noGrp="1"/>
          </p:cNvSpPr>
          <p:nvPr userDrawn="1">
            <p:ph type="pic" sz="quarter" idx="20" hasCustomPrompt="1"/>
          </p:nvPr>
        </p:nvSpPr>
        <p:spPr>
          <a:xfrm>
            <a:off x="6578095" y="4313058"/>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6" name="Espace réservé pour une image  2">
            <a:extLst>
              <a:ext uri="{FF2B5EF4-FFF2-40B4-BE49-F238E27FC236}">
                <a16:creationId xmlns:a16="http://schemas.microsoft.com/office/drawing/2014/main" id="{70DF228E-A3D1-4F98-B8D1-2C0A2D9201BB}"/>
              </a:ext>
            </a:extLst>
          </p:cNvPr>
          <p:cNvSpPr>
            <a:spLocks noGrp="1"/>
          </p:cNvSpPr>
          <p:nvPr userDrawn="1">
            <p:ph type="pic" sz="quarter" idx="25" hasCustomPrompt="1"/>
          </p:nvPr>
        </p:nvSpPr>
        <p:spPr>
          <a:xfrm>
            <a:off x="6578095" y="2349151"/>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7" name="Espace réservé pour une image  2">
            <a:extLst>
              <a:ext uri="{FF2B5EF4-FFF2-40B4-BE49-F238E27FC236}">
                <a16:creationId xmlns:a16="http://schemas.microsoft.com/office/drawing/2014/main" id="{7BD6284C-D483-4333-8E03-B77E7A6A317E}"/>
              </a:ext>
            </a:extLst>
          </p:cNvPr>
          <p:cNvSpPr>
            <a:spLocks noGrp="1"/>
          </p:cNvSpPr>
          <p:nvPr userDrawn="1">
            <p:ph type="pic" sz="quarter" idx="26" hasCustomPrompt="1"/>
          </p:nvPr>
        </p:nvSpPr>
        <p:spPr>
          <a:xfrm>
            <a:off x="5134543" y="2349151"/>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68" name="Espace réservé pour une image  2">
            <a:extLst>
              <a:ext uri="{FF2B5EF4-FFF2-40B4-BE49-F238E27FC236}">
                <a16:creationId xmlns:a16="http://schemas.microsoft.com/office/drawing/2014/main" id="{27030BAC-9045-4C13-95A6-8A3EB7459792}"/>
              </a:ext>
            </a:extLst>
          </p:cNvPr>
          <p:cNvSpPr>
            <a:spLocks noGrp="1"/>
          </p:cNvSpPr>
          <p:nvPr userDrawn="1">
            <p:ph type="pic" sz="quarter" idx="27" hasCustomPrompt="1"/>
          </p:nvPr>
        </p:nvSpPr>
        <p:spPr>
          <a:xfrm>
            <a:off x="5134543" y="4313058"/>
            <a:ext cx="540141" cy="540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Rectangle 4">
            <a:extLst>
              <a:ext uri="{FF2B5EF4-FFF2-40B4-BE49-F238E27FC236}">
                <a16:creationId xmlns:a16="http://schemas.microsoft.com/office/drawing/2014/main" id="{3D652F1F-CD7B-4F19-AE6D-F627D7576C7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Rectangle 4">
            <a:extLst>
              <a:ext uri="{FF2B5EF4-FFF2-40B4-BE49-F238E27FC236}">
                <a16:creationId xmlns:a16="http://schemas.microsoft.com/office/drawing/2014/main" id="{D8131201-9C7F-4F5F-A8FA-7530FB8FC5EC}"/>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316D44CF-CFE2-4144-A488-D3325B2784A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Espace réservé de la date 11">
            <a:extLst>
              <a:ext uri="{FF2B5EF4-FFF2-40B4-BE49-F238E27FC236}">
                <a16:creationId xmlns:a16="http://schemas.microsoft.com/office/drawing/2014/main" id="{D3C045D3-6BA1-416B-88EC-5B96061425D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32D0994-6346-409B-B016-BB441CB10991}" type="datetime1">
              <a:rPr lang="fr-FR" smtClean="0"/>
              <a:t>07/11/2024</a:t>
            </a:fld>
            <a:endParaRPr lang="fr-FR"/>
          </a:p>
        </p:txBody>
      </p:sp>
      <p:sp>
        <p:nvSpPr>
          <p:cNvPr id="34" name="Espace réservé du pied de page 12">
            <a:extLst>
              <a:ext uri="{FF2B5EF4-FFF2-40B4-BE49-F238E27FC236}">
                <a16:creationId xmlns:a16="http://schemas.microsoft.com/office/drawing/2014/main" id="{6CEFA904-E304-4C2E-94DA-177B4EA88A6F}"/>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A59F2A0B-3610-4CB3-836F-4944AF4BF409}"/>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0" name="Image 8">
            <a:extLst>
              <a:ext uri="{FF2B5EF4-FFF2-40B4-BE49-F238E27FC236}">
                <a16:creationId xmlns:a16="http://schemas.microsoft.com/office/drawing/2014/main" id="{6CD3FE74-2202-4143-98DD-A246A4A63587}"/>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5677098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mp; 4 Item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1" name="Shape 64">
            <a:extLst>
              <a:ext uri="{FF2B5EF4-FFF2-40B4-BE49-F238E27FC236}">
                <a16:creationId xmlns:a16="http://schemas.microsoft.com/office/drawing/2014/main" id="{91ADAB6B-AA00-4099-8DB3-AE76AB9AAB0E}"/>
              </a:ext>
            </a:extLst>
          </p:cNvPr>
          <p:cNvSpPr/>
          <p:nvPr/>
        </p:nvSpPr>
        <p:spPr>
          <a:xfrm>
            <a:off x="6856742" y="4760672"/>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8" name="Shape 64">
            <a:extLst>
              <a:ext uri="{FF2B5EF4-FFF2-40B4-BE49-F238E27FC236}">
                <a16:creationId xmlns:a16="http://schemas.microsoft.com/office/drawing/2014/main" id="{83207FBE-3025-4FA0-9137-B3011A2FE4FA}"/>
              </a:ext>
            </a:extLst>
          </p:cNvPr>
          <p:cNvSpPr/>
          <p:nvPr/>
        </p:nvSpPr>
        <p:spPr>
          <a:xfrm>
            <a:off x="6856742" y="1712327"/>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7" name="Shape 64">
            <a:extLst>
              <a:ext uri="{FF2B5EF4-FFF2-40B4-BE49-F238E27FC236}">
                <a16:creationId xmlns:a16="http://schemas.microsoft.com/office/drawing/2014/main" id="{A37AC713-0A3C-4983-B5C3-57F75C6E30D6}"/>
              </a:ext>
            </a:extLst>
          </p:cNvPr>
          <p:cNvSpPr/>
          <p:nvPr/>
        </p:nvSpPr>
        <p:spPr>
          <a:xfrm>
            <a:off x="6856742" y="324470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43" name="Picture Placeholder 1">
            <a:extLst>
              <a:ext uri="{FF2B5EF4-FFF2-40B4-BE49-F238E27FC236}">
                <a16:creationId xmlns:a16="http://schemas.microsoft.com/office/drawing/2014/main" id="{1BDF2CF1-C29C-4B87-8A22-80CFB0452E29}"/>
              </a:ext>
            </a:extLst>
          </p:cNvPr>
          <p:cNvSpPr>
            <a:spLocks noGrp="1"/>
          </p:cNvSpPr>
          <p:nvPr>
            <p:ph type="pic" sz="quarter" idx="14" hasCustomPrompt="1"/>
          </p:nvPr>
        </p:nvSpPr>
        <p:spPr>
          <a:xfrm>
            <a:off x="838418" y="1712348"/>
            <a:ext cx="5257582" cy="2434261"/>
          </a:xfrm>
        </p:spPr>
        <p:txBody>
          <a:bodyPr/>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4F5459F3-C086-4E26-853B-ED97EAD99CAB}"/>
              </a:ext>
            </a:extLst>
          </p:cNvPr>
          <p:cNvSpPr>
            <a:spLocks noGrp="1"/>
          </p:cNvSpPr>
          <p:nvPr>
            <p:ph type="body" sz="quarter" idx="15" hasCustomPrompt="1"/>
          </p:nvPr>
        </p:nvSpPr>
        <p:spPr>
          <a:xfrm>
            <a:off x="838419" y="4453200"/>
            <a:ext cx="3257648" cy="3132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5" name="Espace réservé du texte 4">
            <a:extLst>
              <a:ext uri="{FF2B5EF4-FFF2-40B4-BE49-F238E27FC236}">
                <a16:creationId xmlns:a16="http://schemas.microsoft.com/office/drawing/2014/main" id="{E1048BA0-3D33-4E6D-9D72-BA0DA859BB8D}"/>
              </a:ext>
            </a:extLst>
          </p:cNvPr>
          <p:cNvSpPr>
            <a:spLocks noGrp="1"/>
          </p:cNvSpPr>
          <p:nvPr>
            <p:ph type="body" sz="quarter" idx="16" hasCustomPrompt="1"/>
          </p:nvPr>
        </p:nvSpPr>
        <p:spPr>
          <a:xfrm>
            <a:off x="838299" y="4845600"/>
            <a:ext cx="5258088" cy="8082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 Morbi </a:t>
            </a:r>
            <a:r>
              <a:rPr lang="fr-FR" err="1"/>
              <a:t>tincidunt</a:t>
            </a:r>
            <a:r>
              <a:rPr lang="fr-FR"/>
              <a:t> porta </a:t>
            </a:r>
            <a:r>
              <a:rPr lang="fr-FR" err="1"/>
              <a:t>neque</a:t>
            </a:r>
            <a:r>
              <a:rPr lang="fr-FR"/>
              <a:t> </a:t>
            </a:r>
            <a:r>
              <a:rPr lang="fr-FR" err="1"/>
              <a:t>blandit</a:t>
            </a:r>
            <a:r>
              <a:rPr lang="fr-FR"/>
              <a:t> bibendum. Nunc </a:t>
            </a:r>
            <a:r>
              <a:rPr lang="fr-FR" err="1"/>
              <a:t>quis</a:t>
            </a:r>
            <a:r>
              <a:rPr lang="fr-FR"/>
              <a:t> </a:t>
            </a:r>
            <a:r>
              <a:rPr lang="fr-FR" err="1"/>
              <a:t>arcu</a:t>
            </a:r>
            <a:r>
              <a:rPr lang="fr-FR"/>
              <a:t> in </a:t>
            </a:r>
            <a:r>
              <a:rPr lang="fr-FR" err="1"/>
              <a:t>justo</a:t>
            </a:r>
            <a:r>
              <a:rPr lang="fr-FR"/>
              <a:t> </a:t>
            </a:r>
            <a:r>
              <a:rPr lang="fr-FR" err="1"/>
              <a:t>aliquet</a:t>
            </a:r>
            <a:r>
              <a:rPr lang="fr-FR"/>
              <a:t> </a:t>
            </a:r>
            <a:r>
              <a:rPr lang="fr-FR" err="1"/>
              <a:t>vehicula</a:t>
            </a:r>
            <a:r>
              <a:rPr lang="fr-FR"/>
              <a:t> </a:t>
            </a:r>
            <a:r>
              <a:rPr lang="fr-FR" err="1"/>
              <a:t>eget</a:t>
            </a:r>
            <a:r>
              <a:rPr lang="fr-FR"/>
              <a:t> </a:t>
            </a:r>
            <a:r>
              <a:rPr lang="fr-FR" err="1"/>
              <a:t>sed</a:t>
            </a:r>
            <a:r>
              <a:rPr lang="fr-FR"/>
              <a:t> nunc.</a:t>
            </a:r>
          </a:p>
        </p:txBody>
      </p:sp>
      <p:sp>
        <p:nvSpPr>
          <p:cNvPr id="45" name="Espace réservé du texte 2">
            <a:extLst>
              <a:ext uri="{FF2B5EF4-FFF2-40B4-BE49-F238E27FC236}">
                <a16:creationId xmlns:a16="http://schemas.microsoft.com/office/drawing/2014/main" id="{315046EC-71C5-44E7-8D52-5810D9C0A1A8}"/>
              </a:ext>
            </a:extLst>
          </p:cNvPr>
          <p:cNvSpPr>
            <a:spLocks noGrp="1"/>
          </p:cNvSpPr>
          <p:nvPr>
            <p:ph type="body" sz="quarter" idx="17" hasCustomPrompt="1"/>
          </p:nvPr>
        </p:nvSpPr>
        <p:spPr>
          <a:xfrm>
            <a:off x="8069701" y="16596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6" name="Espace réservé du texte 2">
            <a:extLst>
              <a:ext uri="{FF2B5EF4-FFF2-40B4-BE49-F238E27FC236}">
                <a16:creationId xmlns:a16="http://schemas.microsoft.com/office/drawing/2014/main" id="{F04BE6E1-A2C6-4426-8CA2-5B091AE526B8}"/>
              </a:ext>
            </a:extLst>
          </p:cNvPr>
          <p:cNvSpPr>
            <a:spLocks noGrp="1"/>
          </p:cNvSpPr>
          <p:nvPr>
            <p:ph type="body" sz="quarter" idx="18" hasCustomPrompt="1"/>
          </p:nvPr>
        </p:nvSpPr>
        <p:spPr>
          <a:xfrm>
            <a:off x="8069701" y="31860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7" name="Espace réservé du texte 2">
            <a:extLst>
              <a:ext uri="{FF2B5EF4-FFF2-40B4-BE49-F238E27FC236}">
                <a16:creationId xmlns:a16="http://schemas.microsoft.com/office/drawing/2014/main" id="{3EFBB071-843B-4BD6-AD20-F5E1A3D2089B}"/>
              </a:ext>
            </a:extLst>
          </p:cNvPr>
          <p:cNvSpPr>
            <a:spLocks noGrp="1"/>
          </p:cNvSpPr>
          <p:nvPr>
            <p:ph type="body" sz="quarter" idx="19" hasCustomPrompt="1"/>
          </p:nvPr>
        </p:nvSpPr>
        <p:spPr>
          <a:xfrm>
            <a:off x="8069701" y="4710600"/>
            <a:ext cx="237661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8" name="Espace réservé du texte 4">
            <a:extLst>
              <a:ext uri="{FF2B5EF4-FFF2-40B4-BE49-F238E27FC236}">
                <a16:creationId xmlns:a16="http://schemas.microsoft.com/office/drawing/2014/main" id="{AB4CA760-7F02-4CC9-80F1-069EEA05D2B5}"/>
              </a:ext>
            </a:extLst>
          </p:cNvPr>
          <p:cNvSpPr>
            <a:spLocks noGrp="1"/>
          </p:cNvSpPr>
          <p:nvPr>
            <p:ph type="body" sz="quarter" idx="20" hasCustomPrompt="1"/>
          </p:nvPr>
        </p:nvSpPr>
        <p:spPr>
          <a:xfrm>
            <a:off x="8069702" y="2030400"/>
            <a:ext cx="3283880" cy="572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9" name="Espace réservé du texte 4">
            <a:extLst>
              <a:ext uri="{FF2B5EF4-FFF2-40B4-BE49-F238E27FC236}">
                <a16:creationId xmlns:a16="http://schemas.microsoft.com/office/drawing/2014/main" id="{B0626B7C-55D9-4117-8F28-48654017945F}"/>
              </a:ext>
            </a:extLst>
          </p:cNvPr>
          <p:cNvSpPr>
            <a:spLocks noGrp="1"/>
          </p:cNvSpPr>
          <p:nvPr>
            <p:ph type="body" sz="quarter" idx="21" hasCustomPrompt="1"/>
          </p:nvPr>
        </p:nvSpPr>
        <p:spPr>
          <a:xfrm>
            <a:off x="8069702" y="3555000"/>
            <a:ext cx="3283880" cy="572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50" name="Espace réservé du texte 4">
            <a:extLst>
              <a:ext uri="{FF2B5EF4-FFF2-40B4-BE49-F238E27FC236}">
                <a16:creationId xmlns:a16="http://schemas.microsoft.com/office/drawing/2014/main" id="{AA985C84-1C0D-4B4F-9934-A93413DA3690}"/>
              </a:ext>
            </a:extLst>
          </p:cNvPr>
          <p:cNvSpPr>
            <a:spLocks noGrp="1"/>
          </p:cNvSpPr>
          <p:nvPr>
            <p:ph type="body" sz="quarter" idx="22" hasCustomPrompt="1"/>
          </p:nvPr>
        </p:nvSpPr>
        <p:spPr>
          <a:xfrm>
            <a:off x="8069702" y="5081400"/>
            <a:ext cx="3283880" cy="572400"/>
          </a:xfrm>
        </p:spPr>
        <p:txBody>
          <a:bodyPr/>
          <a:lstStyle>
            <a:lvl1pPr marL="0" indent="0" algn="just">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51" name="Espace réservé pour une image  2">
            <a:extLst>
              <a:ext uri="{FF2B5EF4-FFF2-40B4-BE49-F238E27FC236}">
                <a16:creationId xmlns:a16="http://schemas.microsoft.com/office/drawing/2014/main" id="{F03AE0C0-FF8A-4F73-AE9C-C205205A50DF}"/>
              </a:ext>
            </a:extLst>
          </p:cNvPr>
          <p:cNvSpPr>
            <a:spLocks noGrp="1"/>
          </p:cNvSpPr>
          <p:nvPr>
            <p:ph type="pic" sz="quarter" idx="23" hasCustomPrompt="1"/>
          </p:nvPr>
        </p:nvSpPr>
        <p:spPr>
          <a:xfrm>
            <a:off x="7031595" y="1887134"/>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2" name="Espace réservé pour une image  2">
            <a:extLst>
              <a:ext uri="{FF2B5EF4-FFF2-40B4-BE49-F238E27FC236}">
                <a16:creationId xmlns:a16="http://schemas.microsoft.com/office/drawing/2014/main" id="{494F5E37-CD71-4639-B5F4-D093EE7C73FC}"/>
              </a:ext>
            </a:extLst>
          </p:cNvPr>
          <p:cNvSpPr>
            <a:spLocks noGrp="1"/>
          </p:cNvSpPr>
          <p:nvPr>
            <p:ph type="pic" sz="quarter" idx="24" hasCustomPrompt="1"/>
          </p:nvPr>
        </p:nvSpPr>
        <p:spPr>
          <a:xfrm>
            <a:off x="7031595" y="3419510"/>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3" name="Espace réservé pour une image  2">
            <a:extLst>
              <a:ext uri="{FF2B5EF4-FFF2-40B4-BE49-F238E27FC236}">
                <a16:creationId xmlns:a16="http://schemas.microsoft.com/office/drawing/2014/main" id="{5A672CB0-FB23-479E-992C-D2267828D6D5}"/>
              </a:ext>
            </a:extLst>
          </p:cNvPr>
          <p:cNvSpPr>
            <a:spLocks noGrp="1"/>
          </p:cNvSpPr>
          <p:nvPr>
            <p:ph type="pic" sz="quarter" idx="25" hasCustomPrompt="1"/>
          </p:nvPr>
        </p:nvSpPr>
        <p:spPr>
          <a:xfrm>
            <a:off x="7031595" y="4935479"/>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Rectangle 4">
            <a:extLst>
              <a:ext uri="{FF2B5EF4-FFF2-40B4-BE49-F238E27FC236}">
                <a16:creationId xmlns:a16="http://schemas.microsoft.com/office/drawing/2014/main" id="{59B1A248-C31B-4DF4-8E13-4261F62D4E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55ADDAB3-90E5-4C76-BC61-DCAFEBCAC25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29CB6ED0-26CE-4B78-898E-5F34AB1882B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e la date 11">
            <a:extLst>
              <a:ext uri="{FF2B5EF4-FFF2-40B4-BE49-F238E27FC236}">
                <a16:creationId xmlns:a16="http://schemas.microsoft.com/office/drawing/2014/main" id="{1CA38A6A-03A0-454D-B8FC-E2A0EC905CB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02B6CC04-37D4-498C-91C0-A0890B792656}" type="datetime1">
              <a:rPr lang="fr-FR" smtClean="0"/>
              <a:t>07/11/2024</a:t>
            </a:fld>
            <a:endParaRPr lang="fr-FR"/>
          </a:p>
        </p:txBody>
      </p:sp>
      <p:sp>
        <p:nvSpPr>
          <p:cNvPr id="30" name="Espace réservé du pied de page 12">
            <a:extLst>
              <a:ext uri="{FF2B5EF4-FFF2-40B4-BE49-F238E27FC236}">
                <a16:creationId xmlns:a16="http://schemas.microsoft.com/office/drawing/2014/main" id="{5852356E-F286-43B4-88AF-A9268A0BB0C1}"/>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1" name="Espace réservé du numéro de diapositive 13">
            <a:extLst>
              <a:ext uri="{FF2B5EF4-FFF2-40B4-BE49-F238E27FC236}">
                <a16:creationId xmlns:a16="http://schemas.microsoft.com/office/drawing/2014/main" id="{493BDA0E-6939-4EFE-B882-A8208444BD8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3" name="Image 8">
            <a:extLst>
              <a:ext uri="{FF2B5EF4-FFF2-40B4-BE49-F238E27FC236}">
                <a16:creationId xmlns:a16="http://schemas.microsoft.com/office/drawing/2014/main" id="{EE3E6678-5FD4-478F-ADA1-50B39529139B}"/>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859721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meline 3 Items">
    <p:spTree>
      <p:nvGrpSpPr>
        <p:cNvPr id="1" name=""/>
        <p:cNvGrpSpPr/>
        <p:nvPr/>
      </p:nvGrpSpPr>
      <p:grpSpPr>
        <a:xfrm>
          <a:off x="0" y="0"/>
          <a:ext cx="0" cy="0"/>
          <a:chOff x="0" y="0"/>
          <a:chExt cx="0" cy="0"/>
        </a:xfrm>
      </p:grpSpPr>
      <p:sp>
        <p:nvSpPr>
          <p:cNvPr id="87" name="Espace réservé du texte 4">
            <a:extLst>
              <a:ext uri="{FF2B5EF4-FFF2-40B4-BE49-F238E27FC236}">
                <a16:creationId xmlns:a16="http://schemas.microsoft.com/office/drawing/2014/main" id="{6DF0D93B-F39A-4F55-9989-63C4A847C189}"/>
              </a:ext>
            </a:extLst>
          </p:cNvPr>
          <p:cNvSpPr>
            <a:spLocks noGrp="1"/>
          </p:cNvSpPr>
          <p:nvPr>
            <p:ph type="body" sz="quarter" idx="24" hasCustomPrompt="1"/>
          </p:nvPr>
        </p:nvSpPr>
        <p:spPr>
          <a:xfrm>
            <a:off x="1463213" y="4383532"/>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Chevron 36">
            <a:extLst>
              <a:ext uri="{FF2B5EF4-FFF2-40B4-BE49-F238E27FC236}">
                <a16:creationId xmlns:a16="http://schemas.microsoft.com/office/drawing/2014/main" id="{75609FE7-E6DB-4474-A9A4-BF6E39756982}"/>
              </a:ext>
            </a:extLst>
          </p:cNvPr>
          <p:cNvSpPr/>
          <p:nvPr/>
        </p:nvSpPr>
        <p:spPr>
          <a:xfrm>
            <a:off x="838418" y="2524097"/>
            <a:ext cx="3638748"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7" name="Chevron 37">
            <a:extLst>
              <a:ext uri="{FF2B5EF4-FFF2-40B4-BE49-F238E27FC236}">
                <a16:creationId xmlns:a16="http://schemas.microsoft.com/office/drawing/2014/main" id="{B7FB0903-6C36-461A-A4C7-1FF708DF82D4}"/>
              </a:ext>
            </a:extLst>
          </p:cNvPr>
          <p:cNvSpPr/>
          <p:nvPr/>
        </p:nvSpPr>
        <p:spPr>
          <a:xfrm>
            <a:off x="4276626" y="2515054"/>
            <a:ext cx="3638748"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9" name="Chevron 38">
            <a:extLst>
              <a:ext uri="{FF2B5EF4-FFF2-40B4-BE49-F238E27FC236}">
                <a16:creationId xmlns:a16="http://schemas.microsoft.com/office/drawing/2014/main" id="{6122CA35-2388-404D-B01A-157EF32A19FE}"/>
              </a:ext>
            </a:extLst>
          </p:cNvPr>
          <p:cNvSpPr/>
          <p:nvPr/>
        </p:nvSpPr>
        <p:spPr>
          <a:xfrm>
            <a:off x="7714834" y="2524097"/>
            <a:ext cx="3638748"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1" name="Oval 40">
            <a:extLst>
              <a:ext uri="{FF2B5EF4-FFF2-40B4-BE49-F238E27FC236}">
                <a16:creationId xmlns:a16="http://schemas.microsoft.com/office/drawing/2014/main" id="{789D2A3C-6CBC-4B8D-8DA2-DCA7E303001F}"/>
              </a:ext>
            </a:extLst>
          </p:cNvPr>
          <p:cNvSpPr/>
          <p:nvPr/>
        </p:nvSpPr>
        <p:spPr>
          <a:xfrm>
            <a:off x="1975031" y="2172813"/>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Oval 41">
            <a:extLst>
              <a:ext uri="{FF2B5EF4-FFF2-40B4-BE49-F238E27FC236}">
                <a16:creationId xmlns:a16="http://schemas.microsoft.com/office/drawing/2014/main" id="{A79B428D-3C4D-43ED-AA88-25FBC4034CBF}"/>
              </a:ext>
            </a:extLst>
          </p:cNvPr>
          <p:cNvSpPr/>
          <p:nvPr/>
        </p:nvSpPr>
        <p:spPr>
          <a:xfrm>
            <a:off x="5413239" y="2173525"/>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Oval 42">
            <a:extLst>
              <a:ext uri="{FF2B5EF4-FFF2-40B4-BE49-F238E27FC236}">
                <a16:creationId xmlns:a16="http://schemas.microsoft.com/office/drawing/2014/main" id="{7DF03EA8-A3B2-46EF-9E8F-073E8B7700EE}"/>
              </a:ext>
            </a:extLst>
          </p:cNvPr>
          <p:cNvSpPr/>
          <p:nvPr/>
        </p:nvSpPr>
        <p:spPr>
          <a:xfrm>
            <a:off x="8851447" y="2172813"/>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cxnSp>
        <p:nvCxnSpPr>
          <p:cNvPr id="36" name="Straight Connector 45">
            <a:extLst>
              <a:ext uri="{FF2B5EF4-FFF2-40B4-BE49-F238E27FC236}">
                <a16:creationId xmlns:a16="http://schemas.microsoft.com/office/drawing/2014/main" id="{E57AABEE-35AC-49F6-AFED-E57287AE61DD}"/>
              </a:ext>
            </a:extLst>
          </p:cNvPr>
          <p:cNvCxnSpPr>
            <a:cxnSpLocks/>
          </p:cNvCxnSpPr>
          <p:nvPr/>
        </p:nvCxnSpPr>
        <p:spPr>
          <a:xfrm flipV="1">
            <a:off x="2657792"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46">
            <a:extLst>
              <a:ext uri="{FF2B5EF4-FFF2-40B4-BE49-F238E27FC236}">
                <a16:creationId xmlns:a16="http://schemas.microsoft.com/office/drawing/2014/main" id="{0A4AFE72-4877-4AA3-BE8A-D5F7C94FBA46}"/>
              </a:ext>
            </a:extLst>
          </p:cNvPr>
          <p:cNvCxnSpPr>
            <a:cxnSpLocks/>
          </p:cNvCxnSpPr>
          <p:nvPr/>
        </p:nvCxnSpPr>
        <p:spPr>
          <a:xfrm flipV="1">
            <a:off x="9534208"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6">
            <a:extLst>
              <a:ext uri="{FF2B5EF4-FFF2-40B4-BE49-F238E27FC236}">
                <a16:creationId xmlns:a16="http://schemas.microsoft.com/office/drawing/2014/main" id="{38380C03-F521-435A-898B-E46AEA4D532E}"/>
              </a:ext>
            </a:extLst>
          </p:cNvPr>
          <p:cNvCxnSpPr>
            <a:cxnSpLocks/>
          </p:cNvCxnSpPr>
          <p:nvPr/>
        </p:nvCxnSpPr>
        <p:spPr>
          <a:xfrm flipV="1">
            <a:off x="6096000" y="3593298"/>
            <a:ext cx="0" cy="2789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Espace réservé pour une image  2">
            <a:extLst>
              <a:ext uri="{FF2B5EF4-FFF2-40B4-BE49-F238E27FC236}">
                <a16:creationId xmlns:a16="http://schemas.microsoft.com/office/drawing/2014/main" id="{2ED73B77-B295-4E76-8890-898522F4294E}"/>
              </a:ext>
            </a:extLst>
          </p:cNvPr>
          <p:cNvSpPr>
            <a:spLocks noGrp="1"/>
          </p:cNvSpPr>
          <p:nvPr userDrawn="1">
            <p:ph type="pic" sz="quarter" idx="20" hasCustomPrompt="1"/>
          </p:nvPr>
        </p:nvSpPr>
        <p:spPr>
          <a:xfrm>
            <a:off x="2323805" y="251201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a:p>
            <a:endParaRPr lang="fr-FR"/>
          </a:p>
          <a:p>
            <a:endParaRPr lang="fr-FR"/>
          </a:p>
        </p:txBody>
      </p:sp>
      <p:sp>
        <p:nvSpPr>
          <p:cNvPr id="80" name="Espace réservé pour une image  2">
            <a:extLst>
              <a:ext uri="{FF2B5EF4-FFF2-40B4-BE49-F238E27FC236}">
                <a16:creationId xmlns:a16="http://schemas.microsoft.com/office/drawing/2014/main" id="{E5EC2B06-5327-4765-BE00-6B0808ABF973}"/>
              </a:ext>
            </a:extLst>
          </p:cNvPr>
          <p:cNvSpPr>
            <a:spLocks noGrp="1"/>
          </p:cNvSpPr>
          <p:nvPr userDrawn="1">
            <p:ph type="pic" sz="quarter" idx="21" hasCustomPrompt="1"/>
          </p:nvPr>
        </p:nvSpPr>
        <p:spPr>
          <a:xfrm>
            <a:off x="5762013" y="2512725"/>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1" name="Espace réservé pour une image  2">
            <a:extLst>
              <a:ext uri="{FF2B5EF4-FFF2-40B4-BE49-F238E27FC236}">
                <a16:creationId xmlns:a16="http://schemas.microsoft.com/office/drawing/2014/main" id="{92FA6233-5E58-481D-BFB7-0885434701ED}"/>
              </a:ext>
            </a:extLst>
          </p:cNvPr>
          <p:cNvSpPr>
            <a:spLocks noGrp="1"/>
          </p:cNvSpPr>
          <p:nvPr userDrawn="1">
            <p:ph type="pic" sz="quarter" idx="22" hasCustomPrompt="1"/>
          </p:nvPr>
        </p:nvSpPr>
        <p:spPr>
          <a:xfrm>
            <a:off x="9200221" y="2512013"/>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3" name="Espace réservé du texte 2">
            <a:extLst>
              <a:ext uri="{FF2B5EF4-FFF2-40B4-BE49-F238E27FC236}">
                <a16:creationId xmlns:a16="http://schemas.microsoft.com/office/drawing/2014/main" id="{0A6B27FD-E532-4210-AF9F-5EE6B55BC8C6}"/>
              </a:ext>
            </a:extLst>
          </p:cNvPr>
          <p:cNvSpPr>
            <a:spLocks noGrp="1"/>
          </p:cNvSpPr>
          <p:nvPr userDrawn="1">
            <p:ph type="body" sz="quarter" idx="13" hasCustomPrompt="1"/>
          </p:nvPr>
        </p:nvSpPr>
        <p:spPr>
          <a:xfrm>
            <a:off x="1712546"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4" name="Espace réservé du texte 2">
            <a:extLst>
              <a:ext uri="{FF2B5EF4-FFF2-40B4-BE49-F238E27FC236}">
                <a16:creationId xmlns:a16="http://schemas.microsoft.com/office/drawing/2014/main" id="{D8CEAB08-768C-40E0-B88A-33AAC414F305}"/>
              </a:ext>
            </a:extLst>
          </p:cNvPr>
          <p:cNvSpPr>
            <a:spLocks noGrp="1"/>
          </p:cNvSpPr>
          <p:nvPr userDrawn="1">
            <p:ph type="body" sz="quarter" idx="14" hasCustomPrompt="1"/>
          </p:nvPr>
        </p:nvSpPr>
        <p:spPr>
          <a:xfrm>
            <a:off x="5150754"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5" name="Espace réservé du texte 2">
            <a:extLst>
              <a:ext uri="{FF2B5EF4-FFF2-40B4-BE49-F238E27FC236}">
                <a16:creationId xmlns:a16="http://schemas.microsoft.com/office/drawing/2014/main" id="{183250F7-5490-4E9D-A668-7386D9D89F32}"/>
              </a:ext>
            </a:extLst>
          </p:cNvPr>
          <p:cNvSpPr>
            <a:spLocks noGrp="1"/>
          </p:cNvSpPr>
          <p:nvPr userDrawn="1">
            <p:ph type="body" sz="quarter" idx="15" hasCustomPrompt="1"/>
          </p:nvPr>
        </p:nvSpPr>
        <p:spPr>
          <a:xfrm>
            <a:off x="8587401" y="405619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9" name="Espace réservé du texte 4">
            <a:extLst>
              <a:ext uri="{FF2B5EF4-FFF2-40B4-BE49-F238E27FC236}">
                <a16:creationId xmlns:a16="http://schemas.microsoft.com/office/drawing/2014/main" id="{95CF1C25-E442-4FB1-887B-F00DBACE3239}"/>
              </a:ext>
            </a:extLst>
          </p:cNvPr>
          <p:cNvSpPr>
            <a:spLocks noGrp="1"/>
          </p:cNvSpPr>
          <p:nvPr userDrawn="1">
            <p:ph type="body" sz="quarter" idx="25" hasCustomPrompt="1"/>
          </p:nvPr>
        </p:nvSpPr>
        <p:spPr>
          <a:xfrm>
            <a:off x="4901421" y="4384873"/>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90" name="Espace réservé du texte 4">
            <a:extLst>
              <a:ext uri="{FF2B5EF4-FFF2-40B4-BE49-F238E27FC236}">
                <a16:creationId xmlns:a16="http://schemas.microsoft.com/office/drawing/2014/main" id="{A7AB3F72-92C9-48F6-A3F3-D49BFBF52304}"/>
              </a:ext>
            </a:extLst>
          </p:cNvPr>
          <p:cNvSpPr>
            <a:spLocks noGrp="1"/>
          </p:cNvSpPr>
          <p:nvPr userDrawn="1">
            <p:ph type="body" sz="quarter" idx="26" hasCustomPrompt="1"/>
          </p:nvPr>
        </p:nvSpPr>
        <p:spPr>
          <a:xfrm>
            <a:off x="8339628" y="4390342"/>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8" name="Rectangle 4">
            <a:extLst>
              <a:ext uri="{FF2B5EF4-FFF2-40B4-BE49-F238E27FC236}">
                <a16:creationId xmlns:a16="http://schemas.microsoft.com/office/drawing/2014/main" id="{3A736C19-9914-4558-8808-5FD17E3FDAA3}"/>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Rectangle 4">
            <a:extLst>
              <a:ext uri="{FF2B5EF4-FFF2-40B4-BE49-F238E27FC236}">
                <a16:creationId xmlns:a16="http://schemas.microsoft.com/office/drawing/2014/main" id="{0C3ECE23-FAB6-4A16-BFEA-D9238D728229}"/>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Rectangle 4">
            <a:extLst>
              <a:ext uri="{FF2B5EF4-FFF2-40B4-BE49-F238E27FC236}">
                <a16:creationId xmlns:a16="http://schemas.microsoft.com/office/drawing/2014/main" id="{2D26E681-3CD3-4B82-BE88-2FC39672D491}"/>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Espace réservé de la date 11">
            <a:extLst>
              <a:ext uri="{FF2B5EF4-FFF2-40B4-BE49-F238E27FC236}">
                <a16:creationId xmlns:a16="http://schemas.microsoft.com/office/drawing/2014/main" id="{7AA6DC1D-D9EF-463F-8F83-40BA6D1F0754}"/>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FCC414D-2FBB-4206-A955-440B28D819BC}" type="datetime1">
              <a:rPr lang="fr-FR" smtClean="0"/>
              <a:t>07/11/2024</a:t>
            </a:fld>
            <a:endParaRPr lang="fr-FR"/>
          </a:p>
        </p:txBody>
      </p:sp>
      <p:sp>
        <p:nvSpPr>
          <p:cNvPr id="37" name="Espace réservé du pied de page 12">
            <a:extLst>
              <a:ext uri="{FF2B5EF4-FFF2-40B4-BE49-F238E27FC236}">
                <a16:creationId xmlns:a16="http://schemas.microsoft.com/office/drawing/2014/main" id="{7E0F1E9B-28C1-4E39-8CA9-6DF5D14EF1B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40" name="Espace réservé du numéro de diapositive 13">
            <a:extLst>
              <a:ext uri="{FF2B5EF4-FFF2-40B4-BE49-F238E27FC236}">
                <a16:creationId xmlns:a16="http://schemas.microsoft.com/office/drawing/2014/main" id="{BEDFE8B3-B2A7-40F1-9B7E-4FAD759608EF}"/>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2" name="Image 8">
            <a:extLst>
              <a:ext uri="{FF2B5EF4-FFF2-40B4-BE49-F238E27FC236}">
                <a16:creationId xmlns:a16="http://schemas.microsoft.com/office/drawing/2014/main" id="{C97DEBC1-4D8F-40EF-B661-DD4720C8FE2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4026701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meline 4 Items">
    <p:spTree>
      <p:nvGrpSpPr>
        <p:cNvPr id="1" name=""/>
        <p:cNvGrpSpPr/>
        <p:nvPr/>
      </p:nvGrpSpPr>
      <p:grpSpPr>
        <a:xfrm>
          <a:off x="0" y="0"/>
          <a:ext cx="0" cy="0"/>
          <a:chOff x="0" y="0"/>
          <a:chExt cx="0" cy="0"/>
        </a:xfrm>
      </p:grpSpPr>
      <p:sp>
        <p:nvSpPr>
          <p:cNvPr id="87" name="Espace réservé du texte 4">
            <a:extLst>
              <a:ext uri="{FF2B5EF4-FFF2-40B4-BE49-F238E27FC236}">
                <a16:creationId xmlns:a16="http://schemas.microsoft.com/office/drawing/2014/main" id="{6DF0D93B-F39A-4F55-9989-63C4A847C189}"/>
              </a:ext>
            </a:extLst>
          </p:cNvPr>
          <p:cNvSpPr>
            <a:spLocks noGrp="1"/>
          </p:cNvSpPr>
          <p:nvPr>
            <p:ph type="body" sz="quarter" idx="24" hasCustomPrompt="1"/>
          </p:nvPr>
        </p:nvSpPr>
        <p:spPr>
          <a:xfrm>
            <a:off x="1013480" y="4314017"/>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Chevron 36">
            <a:extLst>
              <a:ext uri="{FF2B5EF4-FFF2-40B4-BE49-F238E27FC236}">
                <a16:creationId xmlns:a16="http://schemas.microsoft.com/office/drawing/2014/main" id="{75609FE7-E6DB-4474-A9A4-BF6E39756982}"/>
              </a:ext>
            </a:extLst>
          </p:cNvPr>
          <p:cNvSpPr/>
          <p:nvPr/>
        </p:nvSpPr>
        <p:spPr>
          <a:xfrm>
            <a:off x="838419" y="2524097"/>
            <a:ext cx="2739281"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7" name="Chevron 37">
            <a:extLst>
              <a:ext uri="{FF2B5EF4-FFF2-40B4-BE49-F238E27FC236}">
                <a16:creationId xmlns:a16="http://schemas.microsoft.com/office/drawing/2014/main" id="{B7FB0903-6C36-461A-A4C7-1FF708DF82D4}"/>
              </a:ext>
            </a:extLst>
          </p:cNvPr>
          <p:cNvSpPr/>
          <p:nvPr/>
        </p:nvSpPr>
        <p:spPr>
          <a:xfrm>
            <a:off x="3430379" y="2524097"/>
            <a:ext cx="2739281"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29" name="Chevron 38">
            <a:extLst>
              <a:ext uri="{FF2B5EF4-FFF2-40B4-BE49-F238E27FC236}">
                <a16:creationId xmlns:a16="http://schemas.microsoft.com/office/drawing/2014/main" id="{6122CA35-2388-404D-B01A-157EF32A19FE}"/>
              </a:ext>
            </a:extLst>
          </p:cNvPr>
          <p:cNvSpPr/>
          <p:nvPr/>
        </p:nvSpPr>
        <p:spPr>
          <a:xfrm>
            <a:off x="6022339" y="2524097"/>
            <a:ext cx="2739281" cy="661720"/>
          </a:xfrm>
          <a:prstGeom prst="chevron">
            <a:avLst>
              <a:gd name="adj" fmla="val 4764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0" name="Chevron 39">
            <a:extLst>
              <a:ext uri="{FF2B5EF4-FFF2-40B4-BE49-F238E27FC236}">
                <a16:creationId xmlns:a16="http://schemas.microsoft.com/office/drawing/2014/main" id="{11171C38-9D04-4D88-AB99-3A64B4A1B6EE}"/>
              </a:ext>
            </a:extLst>
          </p:cNvPr>
          <p:cNvSpPr/>
          <p:nvPr/>
        </p:nvSpPr>
        <p:spPr>
          <a:xfrm>
            <a:off x="8614300" y="2524097"/>
            <a:ext cx="2739281" cy="661720"/>
          </a:xfrm>
          <a:prstGeom prst="chevron">
            <a:avLst>
              <a:gd name="adj" fmla="val 47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Poppins Medium" panose="00000600000000000000" pitchFamily="50" charset="0"/>
              <a:cs typeface="Poppins Medium" panose="00000600000000000000" pitchFamily="50" charset="0"/>
            </a:endParaRPr>
          </a:p>
        </p:txBody>
      </p:sp>
      <p:sp>
        <p:nvSpPr>
          <p:cNvPr id="31" name="Oval 40">
            <a:extLst>
              <a:ext uri="{FF2B5EF4-FFF2-40B4-BE49-F238E27FC236}">
                <a16:creationId xmlns:a16="http://schemas.microsoft.com/office/drawing/2014/main" id="{789D2A3C-6CBC-4B8D-8DA2-DCA7E303001F}"/>
              </a:ext>
            </a:extLst>
          </p:cNvPr>
          <p:cNvSpPr/>
          <p:nvPr/>
        </p:nvSpPr>
        <p:spPr>
          <a:xfrm>
            <a:off x="1525298" y="2181857"/>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Oval 41">
            <a:extLst>
              <a:ext uri="{FF2B5EF4-FFF2-40B4-BE49-F238E27FC236}">
                <a16:creationId xmlns:a16="http://schemas.microsoft.com/office/drawing/2014/main" id="{A79B428D-3C4D-43ED-AA88-25FBC4034CBF}"/>
              </a:ext>
            </a:extLst>
          </p:cNvPr>
          <p:cNvSpPr/>
          <p:nvPr/>
        </p:nvSpPr>
        <p:spPr>
          <a:xfrm>
            <a:off x="4117258" y="2181857"/>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Oval 42">
            <a:extLst>
              <a:ext uri="{FF2B5EF4-FFF2-40B4-BE49-F238E27FC236}">
                <a16:creationId xmlns:a16="http://schemas.microsoft.com/office/drawing/2014/main" id="{7DF03EA8-A3B2-46EF-9E8F-073E8B7700EE}"/>
              </a:ext>
            </a:extLst>
          </p:cNvPr>
          <p:cNvSpPr/>
          <p:nvPr/>
        </p:nvSpPr>
        <p:spPr>
          <a:xfrm>
            <a:off x="6709218" y="2181857"/>
            <a:ext cx="1365522" cy="1346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Oval 43">
            <a:extLst>
              <a:ext uri="{FF2B5EF4-FFF2-40B4-BE49-F238E27FC236}">
                <a16:creationId xmlns:a16="http://schemas.microsoft.com/office/drawing/2014/main" id="{F0DB9881-8089-4FED-A105-1014C6DB3DF6}"/>
              </a:ext>
            </a:extLst>
          </p:cNvPr>
          <p:cNvSpPr/>
          <p:nvPr/>
        </p:nvSpPr>
        <p:spPr>
          <a:xfrm>
            <a:off x="9301179" y="2181857"/>
            <a:ext cx="1365522" cy="1346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grpSp>
        <p:nvGrpSpPr>
          <p:cNvPr id="2" name="Groupe 1">
            <a:extLst>
              <a:ext uri="{FF2B5EF4-FFF2-40B4-BE49-F238E27FC236}">
                <a16:creationId xmlns:a16="http://schemas.microsoft.com/office/drawing/2014/main" id="{AB4F833E-0787-4524-A64E-A8E9D419FBB2}"/>
              </a:ext>
            </a:extLst>
          </p:cNvPr>
          <p:cNvGrpSpPr/>
          <p:nvPr userDrawn="1"/>
        </p:nvGrpSpPr>
        <p:grpSpPr>
          <a:xfrm>
            <a:off x="2208059" y="3593298"/>
            <a:ext cx="7775881" cy="278934"/>
            <a:chOff x="4414968" y="7186596"/>
            <a:chExt cx="15547712" cy="557867"/>
          </a:xfrm>
        </p:grpSpPr>
        <p:cxnSp>
          <p:nvCxnSpPr>
            <p:cNvPr id="36" name="Straight Connector 45">
              <a:extLst>
                <a:ext uri="{FF2B5EF4-FFF2-40B4-BE49-F238E27FC236}">
                  <a16:creationId xmlns:a16="http://schemas.microsoft.com/office/drawing/2014/main" id="{E57AABEE-35AC-49F6-AFED-E57287AE61DD}"/>
                </a:ext>
              </a:extLst>
            </p:cNvPr>
            <p:cNvCxnSpPr>
              <a:cxnSpLocks/>
            </p:cNvCxnSpPr>
            <p:nvPr/>
          </p:nvCxnSpPr>
          <p:spPr>
            <a:xfrm flipV="1">
              <a:off x="4414968"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46">
              <a:extLst>
                <a:ext uri="{FF2B5EF4-FFF2-40B4-BE49-F238E27FC236}">
                  <a16:creationId xmlns:a16="http://schemas.microsoft.com/office/drawing/2014/main" id="{0A4AFE72-4877-4AA3-BE8A-D5F7C94FBA46}"/>
                </a:ext>
              </a:extLst>
            </p:cNvPr>
            <p:cNvCxnSpPr>
              <a:cxnSpLocks/>
            </p:cNvCxnSpPr>
            <p:nvPr/>
          </p:nvCxnSpPr>
          <p:spPr>
            <a:xfrm flipV="1">
              <a:off x="14780109"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66">
              <a:extLst>
                <a:ext uri="{FF2B5EF4-FFF2-40B4-BE49-F238E27FC236}">
                  <a16:creationId xmlns:a16="http://schemas.microsoft.com/office/drawing/2014/main" id="{38380C03-F521-435A-898B-E46AEA4D532E}"/>
                </a:ext>
              </a:extLst>
            </p:cNvPr>
            <p:cNvCxnSpPr>
              <a:cxnSpLocks/>
            </p:cNvCxnSpPr>
            <p:nvPr/>
          </p:nvCxnSpPr>
          <p:spPr>
            <a:xfrm flipV="1">
              <a:off x="9597538"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67">
              <a:extLst>
                <a:ext uri="{FF2B5EF4-FFF2-40B4-BE49-F238E27FC236}">
                  <a16:creationId xmlns:a16="http://schemas.microsoft.com/office/drawing/2014/main" id="{7AFEDCD9-22AC-4462-A40C-AAB184760408}"/>
                </a:ext>
              </a:extLst>
            </p:cNvPr>
            <p:cNvCxnSpPr>
              <a:cxnSpLocks/>
            </p:cNvCxnSpPr>
            <p:nvPr/>
          </p:nvCxnSpPr>
          <p:spPr>
            <a:xfrm flipV="1">
              <a:off x="19962680" y="7186596"/>
              <a:ext cx="0" cy="557867"/>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9" name="Espace réservé pour une image  2">
            <a:extLst>
              <a:ext uri="{FF2B5EF4-FFF2-40B4-BE49-F238E27FC236}">
                <a16:creationId xmlns:a16="http://schemas.microsoft.com/office/drawing/2014/main" id="{2ED73B77-B295-4E76-8890-898522F4294E}"/>
              </a:ext>
            </a:extLst>
          </p:cNvPr>
          <p:cNvSpPr>
            <a:spLocks noGrp="1"/>
          </p:cNvSpPr>
          <p:nvPr userDrawn="1">
            <p:ph type="pic" sz="quarter" idx="20" hasCustomPrompt="1"/>
          </p:nvPr>
        </p:nvSpPr>
        <p:spPr>
          <a:xfrm>
            <a:off x="187407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0" name="Espace réservé pour une image  2">
            <a:extLst>
              <a:ext uri="{FF2B5EF4-FFF2-40B4-BE49-F238E27FC236}">
                <a16:creationId xmlns:a16="http://schemas.microsoft.com/office/drawing/2014/main" id="{E5EC2B06-5327-4765-BE00-6B0808ABF973}"/>
              </a:ext>
            </a:extLst>
          </p:cNvPr>
          <p:cNvSpPr>
            <a:spLocks noGrp="1"/>
          </p:cNvSpPr>
          <p:nvPr userDrawn="1">
            <p:ph type="pic" sz="quarter" idx="21" hasCustomPrompt="1"/>
          </p:nvPr>
        </p:nvSpPr>
        <p:spPr>
          <a:xfrm>
            <a:off x="446603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1" name="Espace réservé pour une image  2">
            <a:extLst>
              <a:ext uri="{FF2B5EF4-FFF2-40B4-BE49-F238E27FC236}">
                <a16:creationId xmlns:a16="http://schemas.microsoft.com/office/drawing/2014/main" id="{92FA6233-5E58-481D-BFB7-0885434701ED}"/>
              </a:ext>
            </a:extLst>
          </p:cNvPr>
          <p:cNvSpPr>
            <a:spLocks noGrp="1"/>
          </p:cNvSpPr>
          <p:nvPr userDrawn="1">
            <p:ph type="pic" sz="quarter" idx="22" hasCustomPrompt="1"/>
          </p:nvPr>
        </p:nvSpPr>
        <p:spPr>
          <a:xfrm>
            <a:off x="7057992"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2" name="Espace réservé pour une image  2">
            <a:extLst>
              <a:ext uri="{FF2B5EF4-FFF2-40B4-BE49-F238E27FC236}">
                <a16:creationId xmlns:a16="http://schemas.microsoft.com/office/drawing/2014/main" id="{1AA7FEA8-0BF2-450D-BE89-2C0675E8486D}"/>
              </a:ext>
            </a:extLst>
          </p:cNvPr>
          <p:cNvSpPr>
            <a:spLocks noGrp="1"/>
          </p:cNvSpPr>
          <p:nvPr userDrawn="1">
            <p:ph type="pic" sz="quarter" idx="23" hasCustomPrompt="1"/>
          </p:nvPr>
        </p:nvSpPr>
        <p:spPr>
          <a:xfrm>
            <a:off x="9649953" y="252105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83" name="Espace réservé du texte 2">
            <a:extLst>
              <a:ext uri="{FF2B5EF4-FFF2-40B4-BE49-F238E27FC236}">
                <a16:creationId xmlns:a16="http://schemas.microsoft.com/office/drawing/2014/main" id="{0A6B27FD-E532-4210-AF9F-5EE6B55BC8C6}"/>
              </a:ext>
            </a:extLst>
          </p:cNvPr>
          <p:cNvSpPr>
            <a:spLocks noGrp="1"/>
          </p:cNvSpPr>
          <p:nvPr userDrawn="1">
            <p:ph type="body" sz="quarter" idx="13" hasCustomPrompt="1"/>
          </p:nvPr>
        </p:nvSpPr>
        <p:spPr>
          <a:xfrm>
            <a:off x="1262813" y="398344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84" name="Espace réservé du texte 2">
            <a:extLst>
              <a:ext uri="{FF2B5EF4-FFF2-40B4-BE49-F238E27FC236}">
                <a16:creationId xmlns:a16="http://schemas.microsoft.com/office/drawing/2014/main" id="{D8CEAB08-768C-40E0-B88A-33AAC414F305}"/>
              </a:ext>
            </a:extLst>
          </p:cNvPr>
          <p:cNvSpPr>
            <a:spLocks noGrp="1"/>
          </p:cNvSpPr>
          <p:nvPr userDrawn="1">
            <p:ph type="body" sz="quarter" idx="14" hasCustomPrompt="1"/>
          </p:nvPr>
        </p:nvSpPr>
        <p:spPr>
          <a:xfrm>
            <a:off x="3853854" y="3995815"/>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85" name="Espace réservé du texte 2">
            <a:extLst>
              <a:ext uri="{FF2B5EF4-FFF2-40B4-BE49-F238E27FC236}">
                <a16:creationId xmlns:a16="http://schemas.microsoft.com/office/drawing/2014/main" id="{183250F7-5490-4E9D-A668-7386D9D89F32}"/>
              </a:ext>
            </a:extLst>
          </p:cNvPr>
          <p:cNvSpPr>
            <a:spLocks noGrp="1"/>
          </p:cNvSpPr>
          <p:nvPr userDrawn="1">
            <p:ph type="body" sz="quarter" idx="15" hasCustomPrompt="1"/>
          </p:nvPr>
        </p:nvSpPr>
        <p:spPr>
          <a:xfrm>
            <a:off x="6432823" y="3996232"/>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86" name="Espace réservé du texte 2">
            <a:extLst>
              <a:ext uri="{FF2B5EF4-FFF2-40B4-BE49-F238E27FC236}">
                <a16:creationId xmlns:a16="http://schemas.microsoft.com/office/drawing/2014/main" id="{16105B61-EC0C-4160-83BE-3637FF77943A}"/>
              </a:ext>
            </a:extLst>
          </p:cNvPr>
          <p:cNvSpPr>
            <a:spLocks noGrp="1"/>
          </p:cNvSpPr>
          <p:nvPr userDrawn="1">
            <p:ph type="body" sz="quarter" idx="16" hasCustomPrompt="1"/>
          </p:nvPr>
        </p:nvSpPr>
        <p:spPr>
          <a:xfrm>
            <a:off x="9038694" y="3983443"/>
            <a:ext cx="18904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89" name="Espace réservé du texte 4">
            <a:extLst>
              <a:ext uri="{FF2B5EF4-FFF2-40B4-BE49-F238E27FC236}">
                <a16:creationId xmlns:a16="http://schemas.microsoft.com/office/drawing/2014/main" id="{95CF1C25-E442-4FB1-887B-F00DBACE3239}"/>
              </a:ext>
            </a:extLst>
          </p:cNvPr>
          <p:cNvSpPr>
            <a:spLocks noGrp="1"/>
          </p:cNvSpPr>
          <p:nvPr>
            <p:ph type="body" sz="quarter" idx="25" hasCustomPrompt="1"/>
          </p:nvPr>
        </p:nvSpPr>
        <p:spPr>
          <a:xfrm>
            <a:off x="3604520" y="4328859"/>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90" name="Espace réservé du texte 4">
            <a:extLst>
              <a:ext uri="{FF2B5EF4-FFF2-40B4-BE49-F238E27FC236}">
                <a16:creationId xmlns:a16="http://schemas.microsoft.com/office/drawing/2014/main" id="{A7AB3F72-92C9-48F6-A3F3-D49BFBF52304}"/>
              </a:ext>
            </a:extLst>
          </p:cNvPr>
          <p:cNvSpPr>
            <a:spLocks noGrp="1"/>
          </p:cNvSpPr>
          <p:nvPr>
            <p:ph type="body" sz="quarter" idx="26" hasCustomPrompt="1"/>
          </p:nvPr>
        </p:nvSpPr>
        <p:spPr>
          <a:xfrm>
            <a:off x="6195561" y="4329773"/>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91" name="Espace réservé du texte 4">
            <a:extLst>
              <a:ext uri="{FF2B5EF4-FFF2-40B4-BE49-F238E27FC236}">
                <a16:creationId xmlns:a16="http://schemas.microsoft.com/office/drawing/2014/main" id="{51F27947-0E95-4323-8881-B29AA83A53D5}"/>
              </a:ext>
            </a:extLst>
          </p:cNvPr>
          <p:cNvSpPr>
            <a:spLocks noGrp="1"/>
          </p:cNvSpPr>
          <p:nvPr>
            <p:ph type="body" sz="quarter" idx="27" hasCustomPrompt="1"/>
          </p:nvPr>
        </p:nvSpPr>
        <p:spPr>
          <a:xfrm>
            <a:off x="8789361" y="4320604"/>
            <a:ext cx="2389159" cy="6354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elit.c</a:t>
            </a:r>
            <a:endParaRPr lang="fr-FR"/>
          </a:p>
        </p:txBody>
      </p:sp>
      <p:sp>
        <p:nvSpPr>
          <p:cNvPr id="35" name="Rectangle 4">
            <a:extLst>
              <a:ext uri="{FF2B5EF4-FFF2-40B4-BE49-F238E27FC236}">
                <a16:creationId xmlns:a16="http://schemas.microsoft.com/office/drawing/2014/main" id="{A3EB2DCD-8D45-4EFB-BE1A-7674978AD69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7" name="Rectangle 4">
            <a:extLst>
              <a:ext uri="{FF2B5EF4-FFF2-40B4-BE49-F238E27FC236}">
                <a16:creationId xmlns:a16="http://schemas.microsoft.com/office/drawing/2014/main" id="{0842B972-7E3A-4501-9C4D-B68DBB9F8FAC}"/>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1" name="Rectangle 4">
            <a:extLst>
              <a:ext uri="{FF2B5EF4-FFF2-40B4-BE49-F238E27FC236}">
                <a16:creationId xmlns:a16="http://schemas.microsoft.com/office/drawing/2014/main" id="{29B0DA40-F32F-40F8-8CF2-0209BAD1140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2" name="Espace réservé de la date 11">
            <a:extLst>
              <a:ext uri="{FF2B5EF4-FFF2-40B4-BE49-F238E27FC236}">
                <a16:creationId xmlns:a16="http://schemas.microsoft.com/office/drawing/2014/main" id="{54332B37-E9CA-457F-A7CF-87297BE849D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AC9A4170-A14A-4247-90AD-AD4A46B6CB39}" type="datetime1">
              <a:rPr lang="fr-FR" smtClean="0"/>
              <a:t>07/11/2024</a:t>
            </a:fld>
            <a:endParaRPr lang="fr-FR"/>
          </a:p>
        </p:txBody>
      </p:sp>
      <p:sp>
        <p:nvSpPr>
          <p:cNvPr id="43" name="Espace réservé du pied de page 12">
            <a:extLst>
              <a:ext uri="{FF2B5EF4-FFF2-40B4-BE49-F238E27FC236}">
                <a16:creationId xmlns:a16="http://schemas.microsoft.com/office/drawing/2014/main" id="{E252802F-34E3-4E0E-880C-0DD6F4629679}"/>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44" name="Espace réservé du numéro de diapositive 13">
            <a:extLst>
              <a:ext uri="{FF2B5EF4-FFF2-40B4-BE49-F238E27FC236}">
                <a16:creationId xmlns:a16="http://schemas.microsoft.com/office/drawing/2014/main" id="{6C518A94-E081-4E6B-B413-3673C0E5D44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6" name="Image 8">
            <a:extLst>
              <a:ext uri="{FF2B5EF4-FFF2-40B4-BE49-F238E27FC236}">
                <a16:creationId xmlns:a16="http://schemas.microsoft.com/office/drawing/2014/main" id="{13F7D502-D6DD-4988-AE2C-FF2F8B0C15D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6405566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lendar 1 Date">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5" name="Rectangle 24">
            <a:extLst>
              <a:ext uri="{FF2B5EF4-FFF2-40B4-BE49-F238E27FC236}">
                <a16:creationId xmlns:a16="http://schemas.microsoft.com/office/drawing/2014/main" id="{56B7E4DD-D7C0-4D00-B236-04CF08AD48E7}"/>
              </a:ext>
            </a:extLst>
          </p:cNvPr>
          <p:cNvSpPr/>
          <p:nvPr userDrawn="1"/>
        </p:nvSpPr>
        <p:spPr>
          <a:xfrm>
            <a:off x="4891505" y="1900364"/>
            <a:ext cx="2408991" cy="5225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25">
            <a:extLst>
              <a:ext uri="{FF2B5EF4-FFF2-40B4-BE49-F238E27FC236}">
                <a16:creationId xmlns:a16="http://schemas.microsoft.com/office/drawing/2014/main" id="{8ABF0107-D384-4D92-B288-1DBEC2E6652D}"/>
              </a:ext>
            </a:extLst>
          </p:cNvPr>
          <p:cNvSpPr/>
          <p:nvPr userDrawn="1"/>
        </p:nvSpPr>
        <p:spPr>
          <a:xfrm>
            <a:off x="4891505" y="2422878"/>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u texte 4">
            <a:extLst>
              <a:ext uri="{FF2B5EF4-FFF2-40B4-BE49-F238E27FC236}">
                <a16:creationId xmlns:a16="http://schemas.microsoft.com/office/drawing/2014/main" id="{838F3CD5-E914-42CF-BDB5-4C32F5E7F514}"/>
              </a:ext>
            </a:extLst>
          </p:cNvPr>
          <p:cNvSpPr>
            <a:spLocks noGrp="1"/>
          </p:cNvSpPr>
          <p:nvPr>
            <p:ph type="body" sz="quarter" idx="17" hasCustomPrompt="1"/>
          </p:nvPr>
        </p:nvSpPr>
        <p:spPr>
          <a:xfrm>
            <a:off x="5148954"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31" name="Espace réservé du texte 4">
            <a:extLst>
              <a:ext uri="{FF2B5EF4-FFF2-40B4-BE49-F238E27FC236}">
                <a16:creationId xmlns:a16="http://schemas.microsoft.com/office/drawing/2014/main" id="{F3C5E88C-E41A-4CCE-AF09-73B6AD951A64}"/>
              </a:ext>
            </a:extLst>
          </p:cNvPr>
          <p:cNvSpPr>
            <a:spLocks noGrp="1"/>
          </p:cNvSpPr>
          <p:nvPr>
            <p:ph type="body" sz="quarter" idx="21" hasCustomPrompt="1"/>
          </p:nvPr>
        </p:nvSpPr>
        <p:spPr>
          <a:xfrm>
            <a:off x="5148954"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33" name="Espace réservé du texte 4">
            <a:extLst>
              <a:ext uri="{FF2B5EF4-FFF2-40B4-BE49-F238E27FC236}">
                <a16:creationId xmlns:a16="http://schemas.microsoft.com/office/drawing/2014/main" id="{673037CF-18D0-46D2-B069-4A7AD69E08B9}"/>
              </a:ext>
            </a:extLst>
          </p:cNvPr>
          <p:cNvSpPr>
            <a:spLocks noGrp="1"/>
          </p:cNvSpPr>
          <p:nvPr>
            <p:ph type="body" sz="quarter" idx="25" hasCustomPrompt="1"/>
          </p:nvPr>
        </p:nvSpPr>
        <p:spPr>
          <a:xfrm>
            <a:off x="4979710" y="4272446"/>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Rectangle 4">
            <a:extLst>
              <a:ext uri="{FF2B5EF4-FFF2-40B4-BE49-F238E27FC236}">
                <a16:creationId xmlns:a16="http://schemas.microsoft.com/office/drawing/2014/main" id="{CB918D37-0336-417A-8B5A-E88763DA91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7B405A0D-D9C6-447E-8210-8394CB16E248}"/>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3F27118A-F401-424B-94BB-6040DC8953D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BE0BBBC6-F387-42DC-8AF8-CDCBE78EF36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8E75FFB-21CA-4D28-AF25-FEB33DF116C8}" type="datetime1">
              <a:rPr lang="fr-FR" smtClean="0"/>
              <a:t>07/11/2024</a:t>
            </a:fld>
            <a:endParaRPr lang="fr-FR"/>
          </a:p>
        </p:txBody>
      </p:sp>
      <p:sp>
        <p:nvSpPr>
          <p:cNvPr id="24" name="Espace réservé du pied de page 12">
            <a:extLst>
              <a:ext uri="{FF2B5EF4-FFF2-40B4-BE49-F238E27FC236}">
                <a16:creationId xmlns:a16="http://schemas.microsoft.com/office/drawing/2014/main" id="{26A79AF7-6B72-4394-92C0-A85B7FE271A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4F168D58-CA3E-429E-B10F-37704356B56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7" name="Image 8">
            <a:extLst>
              <a:ext uri="{FF2B5EF4-FFF2-40B4-BE49-F238E27FC236}">
                <a16:creationId xmlns:a16="http://schemas.microsoft.com/office/drawing/2014/main" id="{881314B7-A1DD-4C44-86EA-2219BFE2F03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144914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Cover 4">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5913B7CD-40DC-4762-BCDC-7ACDD02FE0ED}"/>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269E0439-52B9-4C55-B5D7-E5493BDC1237}"/>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08720329-9891-4AF7-9E40-CCB38693436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FDC09F6A-A9B8-4CA0-855D-716BBA5E50C1}"/>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DB754BE1-1838-4512-B994-651CBDD9BF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6E7041BE-C1DC-4198-9190-BFFD8B158EFF}"/>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4557396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lendar 2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5" name="Rectangle 24">
            <a:extLst>
              <a:ext uri="{FF2B5EF4-FFF2-40B4-BE49-F238E27FC236}">
                <a16:creationId xmlns:a16="http://schemas.microsoft.com/office/drawing/2014/main" id="{56B7E4DD-D7C0-4D00-B236-04CF08AD48E7}"/>
              </a:ext>
            </a:extLst>
          </p:cNvPr>
          <p:cNvSpPr/>
          <p:nvPr userDrawn="1"/>
        </p:nvSpPr>
        <p:spPr>
          <a:xfrm>
            <a:off x="3212795" y="1900364"/>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25">
            <a:extLst>
              <a:ext uri="{FF2B5EF4-FFF2-40B4-BE49-F238E27FC236}">
                <a16:creationId xmlns:a16="http://schemas.microsoft.com/office/drawing/2014/main" id="{8ABF0107-D384-4D92-B288-1DBEC2E6652D}"/>
              </a:ext>
            </a:extLst>
          </p:cNvPr>
          <p:cNvSpPr/>
          <p:nvPr userDrawn="1"/>
        </p:nvSpPr>
        <p:spPr>
          <a:xfrm>
            <a:off x="3212795" y="2422878"/>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26">
            <a:extLst>
              <a:ext uri="{FF2B5EF4-FFF2-40B4-BE49-F238E27FC236}">
                <a16:creationId xmlns:a16="http://schemas.microsoft.com/office/drawing/2014/main" id="{413F8E83-FD73-4228-9A7A-9271B9E78CF6}"/>
              </a:ext>
            </a:extLst>
          </p:cNvPr>
          <p:cNvSpPr/>
          <p:nvPr userDrawn="1"/>
        </p:nvSpPr>
        <p:spPr>
          <a:xfrm>
            <a:off x="6570215" y="1900364"/>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27">
            <a:extLst>
              <a:ext uri="{FF2B5EF4-FFF2-40B4-BE49-F238E27FC236}">
                <a16:creationId xmlns:a16="http://schemas.microsoft.com/office/drawing/2014/main" id="{8E331021-5545-42ED-BB90-B80324357856}"/>
              </a:ext>
            </a:extLst>
          </p:cNvPr>
          <p:cNvSpPr/>
          <p:nvPr userDrawn="1"/>
        </p:nvSpPr>
        <p:spPr>
          <a:xfrm>
            <a:off x="6570215" y="2422877"/>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Espace réservé du texte 4">
            <a:extLst>
              <a:ext uri="{FF2B5EF4-FFF2-40B4-BE49-F238E27FC236}">
                <a16:creationId xmlns:a16="http://schemas.microsoft.com/office/drawing/2014/main" id="{838F3CD5-E914-42CF-BDB5-4C32F5E7F514}"/>
              </a:ext>
            </a:extLst>
          </p:cNvPr>
          <p:cNvSpPr>
            <a:spLocks noGrp="1"/>
          </p:cNvSpPr>
          <p:nvPr>
            <p:ph type="body" sz="quarter" idx="17" hasCustomPrompt="1"/>
          </p:nvPr>
        </p:nvSpPr>
        <p:spPr>
          <a:xfrm>
            <a:off x="3470862"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30" name="Espace réservé du texte 4">
            <a:extLst>
              <a:ext uri="{FF2B5EF4-FFF2-40B4-BE49-F238E27FC236}">
                <a16:creationId xmlns:a16="http://schemas.microsoft.com/office/drawing/2014/main" id="{9A999135-4F77-45B0-A860-48C7FAD59100}"/>
              </a:ext>
            </a:extLst>
          </p:cNvPr>
          <p:cNvSpPr>
            <a:spLocks noGrp="1"/>
          </p:cNvSpPr>
          <p:nvPr>
            <p:ph type="body" sz="quarter" idx="18" hasCustomPrompt="1"/>
          </p:nvPr>
        </p:nvSpPr>
        <p:spPr>
          <a:xfrm>
            <a:off x="6827664" y="2000846"/>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31" name="Espace réservé du texte 4">
            <a:extLst>
              <a:ext uri="{FF2B5EF4-FFF2-40B4-BE49-F238E27FC236}">
                <a16:creationId xmlns:a16="http://schemas.microsoft.com/office/drawing/2014/main" id="{F3C5E88C-E41A-4CCE-AF09-73B6AD951A64}"/>
              </a:ext>
            </a:extLst>
          </p:cNvPr>
          <p:cNvSpPr>
            <a:spLocks noGrp="1"/>
          </p:cNvSpPr>
          <p:nvPr>
            <p:ph type="body" sz="quarter" idx="21" hasCustomPrompt="1"/>
          </p:nvPr>
        </p:nvSpPr>
        <p:spPr>
          <a:xfrm>
            <a:off x="3470862"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32" name="Espace réservé du texte 4">
            <a:extLst>
              <a:ext uri="{FF2B5EF4-FFF2-40B4-BE49-F238E27FC236}">
                <a16:creationId xmlns:a16="http://schemas.microsoft.com/office/drawing/2014/main" id="{1B335972-3ACB-42A4-8511-8D3B392099DF}"/>
              </a:ext>
            </a:extLst>
          </p:cNvPr>
          <p:cNvSpPr>
            <a:spLocks noGrp="1"/>
          </p:cNvSpPr>
          <p:nvPr>
            <p:ph type="body" sz="quarter" idx="22" hasCustomPrompt="1"/>
          </p:nvPr>
        </p:nvSpPr>
        <p:spPr>
          <a:xfrm>
            <a:off x="6827664" y="2834246"/>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33" name="Espace réservé du texte 4">
            <a:extLst>
              <a:ext uri="{FF2B5EF4-FFF2-40B4-BE49-F238E27FC236}">
                <a16:creationId xmlns:a16="http://schemas.microsoft.com/office/drawing/2014/main" id="{673037CF-18D0-46D2-B069-4A7AD69E08B9}"/>
              </a:ext>
            </a:extLst>
          </p:cNvPr>
          <p:cNvSpPr>
            <a:spLocks noGrp="1"/>
          </p:cNvSpPr>
          <p:nvPr>
            <p:ph type="body" sz="quarter" idx="25" hasCustomPrompt="1"/>
          </p:nvPr>
        </p:nvSpPr>
        <p:spPr>
          <a:xfrm>
            <a:off x="3301618" y="4272446"/>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17E8625B-497E-45B5-ADA0-06238D55DA62}"/>
              </a:ext>
            </a:extLst>
          </p:cNvPr>
          <p:cNvSpPr>
            <a:spLocks noGrp="1"/>
          </p:cNvSpPr>
          <p:nvPr>
            <p:ph type="body" sz="quarter" idx="26" hasCustomPrompt="1"/>
          </p:nvPr>
        </p:nvSpPr>
        <p:spPr>
          <a:xfrm>
            <a:off x="6658420" y="4272446"/>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Rectangle 4">
            <a:extLst>
              <a:ext uri="{FF2B5EF4-FFF2-40B4-BE49-F238E27FC236}">
                <a16:creationId xmlns:a16="http://schemas.microsoft.com/office/drawing/2014/main" id="{CB918D37-0336-417A-8B5A-E88763DA91A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7B405A0D-D9C6-447E-8210-8394CB16E248}"/>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3F27118A-F401-424B-94BB-6040DC8953D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BE0BBBC6-F387-42DC-8AF8-CDCBE78EF36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CD0BF3A-0E16-4734-813D-5933A28A4944}" type="datetime1">
              <a:rPr lang="fr-FR" smtClean="0"/>
              <a:t>07/11/2024</a:t>
            </a:fld>
            <a:endParaRPr lang="fr-FR"/>
          </a:p>
        </p:txBody>
      </p:sp>
      <p:sp>
        <p:nvSpPr>
          <p:cNvPr id="24" name="Espace réservé du pied de page 12">
            <a:extLst>
              <a:ext uri="{FF2B5EF4-FFF2-40B4-BE49-F238E27FC236}">
                <a16:creationId xmlns:a16="http://schemas.microsoft.com/office/drawing/2014/main" id="{26A79AF7-6B72-4394-92C0-A85B7FE271A0}"/>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4F168D58-CA3E-429E-B10F-37704356B56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7" name="Image 8">
            <a:extLst>
              <a:ext uri="{FF2B5EF4-FFF2-40B4-BE49-F238E27FC236}">
                <a16:creationId xmlns:a16="http://schemas.microsoft.com/office/drawing/2014/main" id="{AC494FD3-790C-49EA-8AE8-11461EB8BEB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7823106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lendar 3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1" name="Rectangle 30">
            <a:extLst>
              <a:ext uri="{FF2B5EF4-FFF2-40B4-BE49-F238E27FC236}">
                <a16:creationId xmlns:a16="http://schemas.microsoft.com/office/drawing/2014/main" id="{C5066312-FEE7-4CA2-BBB2-A64531ADF006}"/>
              </a:ext>
            </a:extLst>
          </p:cNvPr>
          <p:cNvSpPr/>
          <p:nvPr userDrawn="1"/>
        </p:nvSpPr>
        <p:spPr>
          <a:xfrm>
            <a:off x="2137478" y="1876671"/>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31">
            <a:extLst>
              <a:ext uri="{FF2B5EF4-FFF2-40B4-BE49-F238E27FC236}">
                <a16:creationId xmlns:a16="http://schemas.microsoft.com/office/drawing/2014/main" id="{F1EC9D87-AAC6-4790-A71E-3E387386453D}"/>
              </a:ext>
            </a:extLst>
          </p:cNvPr>
          <p:cNvSpPr/>
          <p:nvPr userDrawn="1"/>
        </p:nvSpPr>
        <p:spPr>
          <a:xfrm>
            <a:off x="2137478"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Rectangle 32">
            <a:extLst>
              <a:ext uri="{FF2B5EF4-FFF2-40B4-BE49-F238E27FC236}">
                <a16:creationId xmlns:a16="http://schemas.microsoft.com/office/drawing/2014/main" id="{0F091E77-CC15-45C9-A6CE-7693F3449E20}"/>
              </a:ext>
            </a:extLst>
          </p:cNvPr>
          <p:cNvSpPr/>
          <p:nvPr userDrawn="1"/>
        </p:nvSpPr>
        <p:spPr>
          <a:xfrm>
            <a:off x="4891505" y="1876671"/>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Rectangle 33">
            <a:extLst>
              <a:ext uri="{FF2B5EF4-FFF2-40B4-BE49-F238E27FC236}">
                <a16:creationId xmlns:a16="http://schemas.microsoft.com/office/drawing/2014/main" id="{16B90000-0A8F-47ED-A546-7D05EC5DB813}"/>
              </a:ext>
            </a:extLst>
          </p:cNvPr>
          <p:cNvSpPr/>
          <p:nvPr userDrawn="1"/>
        </p:nvSpPr>
        <p:spPr>
          <a:xfrm>
            <a:off x="4891505"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6" name="Rectangle 35">
            <a:extLst>
              <a:ext uri="{FF2B5EF4-FFF2-40B4-BE49-F238E27FC236}">
                <a16:creationId xmlns:a16="http://schemas.microsoft.com/office/drawing/2014/main" id="{FC52F8CD-C9CC-40B1-9143-413A8AF0C2D1}"/>
              </a:ext>
            </a:extLst>
          </p:cNvPr>
          <p:cNvSpPr/>
          <p:nvPr userDrawn="1"/>
        </p:nvSpPr>
        <p:spPr>
          <a:xfrm>
            <a:off x="7645531" y="1876671"/>
            <a:ext cx="2408991" cy="522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8" name="Rectangle 37">
            <a:extLst>
              <a:ext uri="{FF2B5EF4-FFF2-40B4-BE49-F238E27FC236}">
                <a16:creationId xmlns:a16="http://schemas.microsoft.com/office/drawing/2014/main" id="{21F320C9-0E52-465D-B2B4-FDD96281BAE6}"/>
              </a:ext>
            </a:extLst>
          </p:cNvPr>
          <p:cNvSpPr/>
          <p:nvPr userDrawn="1"/>
        </p:nvSpPr>
        <p:spPr>
          <a:xfrm>
            <a:off x="7645531" y="2399185"/>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9" name="Espace réservé du texte 4">
            <a:extLst>
              <a:ext uri="{FF2B5EF4-FFF2-40B4-BE49-F238E27FC236}">
                <a16:creationId xmlns:a16="http://schemas.microsoft.com/office/drawing/2014/main" id="{7214EC2E-FBA2-419B-9A54-7C6D579C27D3}"/>
              </a:ext>
            </a:extLst>
          </p:cNvPr>
          <p:cNvSpPr>
            <a:spLocks noGrp="1"/>
          </p:cNvSpPr>
          <p:nvPr>
            <p:ph type="body" sz="quarter" idx="17" hasCustomPrompt="1"/>
          </p:nvPr>
        </p:nvSpPr>
        <p:spPr>
          <a:xfrm>
            <a:off x="2395545"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40" name="Espace réservé du texte 4">
            <a:extLst>
              <a:ext uri="{FF2B5EF4-FFF2-40B4-BE49-F238E27FC236}">
                <a16:creationId xmlns:a16="http://schemas.microsoft.com/office/drawing/2014/main" id="{3D3527F1-B476-4559-8E5D-B14F41439679}"/>
              </a:ext>
            </a:extLst>
          </p:cNvPr>
          <p:cNvSpPr>
            <a:spLocks noGrp="1"/>
          </p:cNvSpPr>
          <p:nvPr>
            <p:ph type="body" sz="quarter" idx="18" hasCustomPrompt="1"/>
          </p:nvPr>
        </p:nvSpPr>
        <p:spPr>
          <a:xfrm>
            <a:off x="5148954"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60" name="Espace réservé du texte 4">
            <a:extLst>
              <a:ext uri="{FF2B5EF4-FFF2-40B4-BE49-F238E27FC236}">
                <a16:creationId xmlns:a16="http://schemas.microsoft.com/office/drawing/2014/main" id="{C8773CB2-49A6-467B-B0AA-23AD134689DD}"/>
              </a:ext>
            </a:extLst>
          </p:cNvPr>
          <p:cNvSpPr>
            <a:spLocks noGrp="1"/>
          </p:cNvSpPr>
          <p:nvPr>
            <p:ph type="body" sz="quarter" idx="19" hasCustomPrompt="1"/>
          </p:nvPr>
        </p:nvSpPr>
        <p:spPr>
          <a:xfrm>
            <a:off x="7902691" y="1977153"/>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Three</a:t>
            </a:r>
            <a:endParaRPr lang="fr-FR"/>
          </a:p>
        </p:txBody>
      </p:sp>
      <p:sp>
        <p:nvSpPr>
          <p:cNvPr id="61" name="Espace réservé du texte 4">
            <a:extLst>
              <a:ext uri="{FF2B5EF4-FFF2-40B4-BE49-F238E27FC236}">
                <a16:creationId xmlns:a16="http://schemas.microsoft.com/office/drawing/2014/main" id="{2278E825-F108-4BD7-995F-29AEE68BBC1D}"/>
              </a:ext>
            </a:extLst>
          </p:cNvPr>
          <p:cNvSpPr>
            <a:spLocks noGrp="1"/>
          </p:cNvSpPr>
          <p:nvPr>
            <p:ph type="body" sz="quarter" idx="21" hasCustomPrompt="1"/>
          </p:nvPr>
        </p:nvSpPr>
        <p:spPr>
          <a:xfrm>
            <a:off x="2395545"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62" name="Espace réservé du texte 4">
            <a:extLst>
              <a:ext uri="{FF2B5EF4-FFF2-40B4-BE49-F238E27FC236}">
                <a16:creationId xmlns:a16="http://schemas.microsoft.com/office/drawing/2014/main" id="{0E6B5E9E-9338-467C-B357-027CBBC0D705}"/>
              </a:ext>
            </a:extLst>
          </p:cNvPr>
          <p:cNvSpPr>
            <a:spLocks noGrp="1"/>
          </p:cNvSpPr>
          <p:nvPr>
            <p:ph type="body" sz="quarter" idx="22" hasCustomPrompt="1"/>
          </p:nvPr>
        </p:nvSpPr>
        <p:spPr>
          <a:xfrm>
            <a:off x="5148954"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63" name="Espace réservé du texte 4">
            <a:extLst>
              <a:ext uri="{FF2B5EF4-FFF2-40B4-BE49-F238E27FC236}">
                <a16:creationId xmlns:a16="http://schemas.microsoft.com/office/drawing/2014/main" id="{7B67632D-113B-49F3-AD86-BDE12C2952B8}"/>
              </a:ext>
            </a:extLst>
          </p:cNvPr>
          <p:cNvSpPr>
            <a:spLocks noGrp="1"/>
          </p:cNvSpPr>
          <p:nvPr>
            <p:ph type="body" sz="quarter" idx="23" hasCustomPrompt="1"/>
          </p:nvPr>
        </p:nvSpPr>
        <p:spPr>
          <a:xfrm>
            <a:off x="7902691" y="2810553"/>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20</a:t>
            </a:r>
          </a:p>
        </p:txBody>
      </p:sp>
      <p:sp>
        <p:nvSpPr>
          <p:cNvPr id="64" name="Espace réservé du texte 4">
            <a:extLst>
              <a:ext uri="{FF2B5EF4-FFF2-40B4-BE49-F238E27FC236}">
                <a16:creationId xmlns:a16="http://schemas.microsoft.com/office/drawing/2014/main" id="{C118DAB6-A4DB-45D0-9A13-F3076E2A28C5}"/>
              </a:ext>
            </a:extLst>
          </p:cNvPr>
          <p:cNvSpPr>
            <a:spLocks noGrp="1"/>
          </p:cNvSpPr>
          <p:nvPr>
            <p:ph type="body" sz="quarter" idx="25" hasCustomPrompt="1"/>
          </p:nvPr>
        </p:nvSpPr>
        <p:spPr>
          <a:xfrm>
            <a:off x="2226301" y="4248753"/>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5" name="Espace réservé du texte 4">
            <a:extLst>
              <a:ext uri="{FF2B5EF4-FFF2-40B4-BE49-F238E27FC236}">
                <a16:creationId xmlns:a16="http://schemas.microsoft.com/office/drawing/2014/main" id="{BF9895A1-BF81-4381-9803-3A510D11E011}"/>
              </a:ext>
            </a:extLst>
          </p:cNvPr>
          <p:cNvSpPr>
            <a:spLocks noGrp="1"/>
          </p:cNvSpPr>
          <p:nvPr>
            <p:ph type="body" sz="quarter" idx="26" hasCustomPrompt="1"/>
          </p:nvPr>
        </p:nvSpPr>
        <p:spPr>
          <a:xfrm>
            <a:off x="4979710" y="4248753"/>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6" name="Espace réservé du texte 4">
            <a:extLst>
              <a:ext uri="{FF2B5EF4-FFF2-40B4-BE49-F238E27FC236}">
                <a16:creationId xmlns:a16="http://schemas.microsoft.com/office/drawing/2014/main" id="{511CDE9E-003E-4E8E-BBC9-CB6F6B572EF7}"/>
              </a:ext>
            </a:extLst>
          </p:cNvPr>
          <p:cNvSpPr>
            <a:spLocks noGrp="1"/>
          </p:cNvSpPr>
          <p:nvPr>
            <p:ph type="body" sz="quarter" idx="27" hasCustomPrompt="1"/>
          </p:nvPr>
        </p:nvSpPr>
        <p:spPr>
          <a:xfrm>
            <a:off x="7733447" y="4248753"/>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5" name="Rectangle 4">
            <a:extLst>
              <a:ext uri="{FF2B5EF4-FFF2-40B4-BE49-F238E27FC236}">
                <a16:creationId xmlns:a16="http://schemas.microsoft.com/office/drawing/2014/main" id="{DE3056B2-121B-48D0-BF03-3186C494A025}"/>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218216BA-ADCC-4041-9503-084F3A2717B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14E8A293-D933-47A5-BABC-29B6BD5B744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Espace réservé de la date 11">
            <a:extLst>
              <a:ext uri="{FF2B5EF4-FFF2-40B4-BE49-F238E27FC236}">
                <a16:creationId xmlns:a16="http://schemas.microsoft.com/office/drawing/2014/main" id="{202277F4-8631-46E9-A2B2-8783577EB20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D85E431B-A5D3-4C87-BFD2-4057AADFD8AE}" type="datetime1">
              <a:rPr lang="fr-FR" smtClean="0"/>
              <a:t>07/11/2024</a:t>
            </a:fld>
            <a:endParaRPr lang="fr-FR"/>
          </a:p>
        </p:txBody>
      </p:sp>
      <p:sp>
        <p:nvSpPr>
          <p:cNvPr id="29" name="Espace réservé du pied de page 12">
            <a:extLst>
              <a:ext uri="{FF2B5EF4-FFF2-40B4-BE49-F238E27FC236}">
                <a16:creationId xmlns:a16="http://schemas.microsoft.com/office/drawing/2014/main" id="{B740F13D-77A5-4DE7-9F48-5C79C7B97B92}"/>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0" name="Espace réservé du numéro de diapositive 13">
            <a:extLst>
              <a:ext uri="{FF2B5EF4-FFF2-40B4-BE49-F238E27FC236}">
                <a16:creationId xmlns:a16="http://schemas.microsoft.com/office/drawing/2014/main" id="{7C2A9CA1-8B94-4D3C-9BD4-299A6CC39F05}"/>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7" name="Image 8">
            <a:extLst>
              <a:ext uri="{FF2B5EF4-FFF2-40B4-BE49-F238E27FC236}">
                <a16:creationId xmlns:a16="http://schemas.microsoft.com/office/drawing/2014/main" id="{8E467996-0102-4460-840B-87A8BD0CB8A5}"/>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5657276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lendar 4 Dat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37" name="Rectangle 36">
            <a:extLst>
              <a:ext uri="{FF2B5EF4-FFF2-40B4-BE49-F238E27FC236}">
                <a16:creationId xmlns:a16="http://schemas.microsoft.com/office/drawing/2014/main" id="{073D26BB-A672-4065-A543-2016DB187E5D}"/>
              </a:ext>
            </a:extLst>
          </p:cNvPr>
          <p:cNvSpPr/>
          <p:nvPr/>
        </p:nvSpPr>
        <p:spPr>
          <a:xfrm>
            <a:off x="838418" y="1888518"/>
            <a:ext cx="2408991"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1" name="Rectangle 40">
            <a:extLst>
              <a:ext uri="{FF2B5EF4-FFF2-40B4-BE49-F238E27FC236}">
                <a16:creationId xmlns:a16="http://schemas.microsoft.com/office/drawing/2014/main" id="{63DAF19E-00B7-481F-9788-D8733C213BCD}"/>
              </a:ext>
            </a:extLst>
          </p:cNvPr>
          <p:cNvSpPr/>
          <p:nvPr/>
        </p:nvSpPr>
        <p:spPr>
          <a:xfrm>
            <a:off x="838418"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2" name="Rectangle 41">
            <a:extLst>
              <a:ext uri="{FF2B5EF4-FFF2-40B4-BE49-F238E27FC236}">
                <a16:creationId xmlns:a16="http://schemas.microsoft.com/office/drawing/2014/main" id="{43BFE317-D797-4897-8AEF-AAE85BE5D2DD}"/>
              </a:ext>
            </a:extLst>
          </p:cNvPr>
          <p:cNvSpPr/>
          <p:nvPr/>
        </p:nvSpPr>
        <p:spPr>
          <a:xfrm>
            <a:off x="3540476" y="1888518"/>
            <a:ext cx="2408991" cy="5225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3" name="Rectangle 42">
            <a:extLst>
              <a:ext uri="{FF2B5EF4-FFF2-40B4-BE49-F238E27FC236}">
                <a16:creationId xmlns:a16="http://schemas.microsoft.com/office/drawing/2014/main" id="{CB25EFB1-2F9B-41DD-BE44-BA15EEAAC00B}"/>
              </a:ext>
            </a:extLst>
          </p:cNvPr>
          <p:cNvSpPr/>
          <p:nvPr/>
        </p:nvSpPr>
        <p:spPr>
          <a:xfrm>
            <a:off x="3540476"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4" name="Rectangle 43">
            <a:extLst>
              <a:ext uri="{FF2B5EF4-FFF2-40B4-BE49-F238E27FC236}">
                <a16:creationId xmlns:a16="http://schemas.microsoft.com/office/drawing/2014/main" id="{A96F8C04-8535-467E-9C6D-83BFDA294B91}"/>
              </a:ext>
            </a:extLst>
          </p:cNvPr>
          <p:cNvSpPr/>
          <p:nvPr/>
        </p:nvSpPr>
        <p:spPr>
          <a:xfrm>
            <a:off x="6242533" y="1888518"/>
            <a:ext cx="2408991" cy="5225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5" name="Rectangle 44">
            <a:extLst>
              <a:ext uri="{FF2B5EF4-FFF2-40B4-BE49-F238E27FC236}">
                <a16:creationId xmlns:a16="http://schemas.microsoft.com/office/drawing/2014/main" id="{7DCAE49D-A957-446F-ABC7-BAA239A7365C}"/>
              </a:ext>
            </a:extLst>
          </p:cNvPr>
          <p:cNvSpPr/>
          <p:nvPr/>
        </p:nvSpPr>
        <p:spPr>
          <a:xfrm>
            <a:off x="6242533"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6" name="Rectangle 45">
            <a:extLst>
              <a:ext uri="{FF2B5EF4-FFF2-40B4-BE49-F238E27FC236}">
                <a16:creationId xmlns:a16="http://schemas.microsoft.com/office/drawing/2014/main" id="{B2C0C46B-3350-44EC-9E7A-44EAFB7C5AD4}"/>
              </a:ext>
            </a:extLst>
          </p:cNvPr>
          <p:cNvSpPr/>
          <p:nvPr/>
        </p:nvSpPr>
        <p:spPr>
          <a:xfrm>
            <a:off x="8944590" y="1888518"/>
            <a:ext cx="2408991" cy="522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7" name="Rectangle 46">
            <a:extLst>
              <a:ext uri="{FF2B5EF4-FFF2-40B4-BE49-F238E27FC236}">
                <a16:creationId xmlns:a16="http://schemas.microsoft.com/office/drawing/2014/main" id="{A2C51E08-0D4E-4328-8222-19300F1AB61E}"/>
              </a:ext>
            </a:extLst>
          </p:cNvPr>
          <p:cNvSpPr/>
          <p:nvPr/>
        </p:nvSpPr>
        <p:spPr>
          <a:xfrm>
            <a:off x="8944590" y="2411032"/>
            <a:ext cx="2408991" cy="1485901"/>
          </a:xfrm>
          <a:prstGeom prst="rect">
            <a:avLst/>
          </a:prstGeom>
          <a:solidFill>
            <a:srgbClr val="EF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0" name="Espace réservé du texte 4">
            <a:extLst>
              <a:ext uri="{FF2B5EF4-FFF2-40B4-BE49-F238E27FC236}">
                <a16:creationId xmlns:a16="http://schemas.microsoft.com/office/drawing/2014/main" id="{983A6FC6-B303-415E-AB86-A903103D35B5}"/>
              </a:ext>
            </a:extLst>
          </p:cNvPr>
          <p:cNvSpPr>
            <a:spLocks noGrp="1"/>
          </p:cNvSpPr>
          <p:nvPr>
            <p:ph type="body" sz="quarter" idx="17" hasCustomPrompt="1"/>
          </p:nvPr>
        </p:nvSpPr>
        <p:spPr>
          <a:xfrm>
            <a:off x="1096486"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One</a:t>
            </a:r>
          </a:p>
        </p:txBody>
      </p:sp>
      <p:sp>
        <p:nvSpPr>
          <p:cNvPr id="61" name="Espace réservé du texte 4">
            <a:extLst>
              <a:ext uri="{FF2B5EF4-FFF2-40B4-BE49-F238E27FC236}">
                <a16:creationId xmlns:a16="http://schemas.microsoft.com/office/drawing/2014/main" id="{8ACBD794-F6CF-4673-A433-C158C7CCA6C0}"/>
              </a:ext>
            </a:extLst>
          </p:cNvPr>
          <p:cNvSpPr>
            <a:spLocks noGrp="1"/>
          </p:cNvSpPr>
          <p:nvPr>
            <p:ph type="body" sz="quarter" idx="18" hasCustomPrompt="1"/>
          </p:nvPr>
        </p:nvSpPr>
        <p:spPr>
          <a:xfrm>
            <a:off x="3798989"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Two</a:t>
            </a:r>
            <a:endParaRPr lang="fr-FR"/>
          </a:p>
        </p:txBody>
      </p:sp>
      <p:sp>
        <p:nvSpPr>
          <p:cNvPr id="62" name="Espace réservé du texte 4">
            <a:extLst>
              <a:ext uri="{FF2B5EF4-FFF2-40B4-BE49-F238E27FC236}">
                <a16:creationId xmlns:a16="http://schemas.microsoft.com/office/drawing/2014/main" id="{CF2BF89B-C8CF-4A52-8B7B-34B56B7583A9}"/>
              </a:ext>
            </a:extLst>
          </p:cNvPr>
          <p:cNvSpPr>
            <a:spLocks noGrp="1"/>
          </p:cNvSpPr>
          <p:nvPr>
            <p:ph type="body" sz="quarter" idx="19" hasCustomPrompt="1"/>
          </p:nvPr>
        </p:nvSpPr>
        <p:spPr>
          <a:xfrm>
            <a:off x="6499693"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a:t>
            </a:r>
            <a:r>
              <a:rPr lang="fr-FR" err="1"/>
              <a:t>Three</a:t>
            </a:r>
            <a:endParaRPr lang="fr-FR"/>
          </a:p>
        </p:txBody>
      </p:sp>
      <p:sp>
        <p:nvSpPr>
          <p:cNvPr id="63" name="Espace réservé du texte 4">
            <a:extLst>
              <a:ext uri="{FF2B5EF4-FFF2-40B4-BE49-F238E27FC236}">
                <a16:creationId xmlns:a16="http://schemas.microsoft.com/office/drawing/2014/main" id="{80FDA7D1-77C6-415A-B329-CD90453219F0}"/>
              </a:ext>
            </a:extLst>
          </p:cNvPr>
          <p:cNvSpPr>
            <a:spLocks noGrp="1"/>
          </p:cNvSpPr>
          <p:nvPr>
            <p:ph type="body" sz="quarter" idx="20" hasCustomPrompt="1"/>
          </p:nvPr>
        </p:nvSpPr>
        <p:spPr>
          <a:xfrm>
            <a:off x="9202197" y="1989000"/>
            <a:ext cx="1894093" cy="3240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Month</a:t>
            </a:r>
            <a:r>
              <a:rPr lang="fr-FR"/>
              <a:t> Four</a:t>
            </a:r>
          </a:p>
        </p:txBody>
      </p:sp>
      <p:sp>
        <p:nvSpPr>
          <p:cNvPr id="64" name="Espace réservé du texte 4">
            <a:extLst>
              <a:ext uri="{FF2B5EF4-FFF2-40B4-BE49-F238E27FC236}">
                <a16:creationId xmlns:a16="http://schemas.microsoft.com/office/drawing/2014/main" id="{45590E2A-A9ED-4ACB-8C70-436B155B32B4}"/>
              </a:ext>
            </a:extLst>
          </p:cNvPr>
          <p:cNvSpPr>
            <a:spLocks noGrp="1"/>
          </p:cNvSpPr>
          <p:nvPr>
            <p:ph type="body" sz="quarter" idx="21" hasCustomPrompt="1"/>
          </p:nvPr>
        </p:nvSpPr>
        <p:spPr>
          <a:xfrm>
            <a:off x="1096486"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a:t>
            </a:r>
          </a:p>
        </p:txBody>
      </p:sp>
      <p:sp>
        <p:nvSpPr>
          <p:cNvPr id="65" name="Espace réservé du texte 4">
            <a:extLst>
              <a:ext uri="{FF2B5EF4-FFF2-40B4-BE49-F238E27FC236}">
                <a16:creationId xmlns:a16="http://schemas.microsoft.com/office/drawing/2014/main" id="{9CEB3C2F-561D-41FA-8708-A10274AF7AC5}"/>
              </a:ext>
            </a:extLst>
          </p:cNvPr>
          <p:cNvSpPr>
            <a:spLocks noGrp="1"/>
          </p:cNvSpPr>
          <p:nvPr>
            <p:ph type="body" sz="quarter" idx="22" hasCustomPrompt="1"/>
          </p:nvPr>
        </p:nvSpPr>
        <p:spPr>
          <a:xfrm>
            <a:off x="3798989"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10</a:t>
            </a:r>
          </a:p>
        </p:txBody>
      </p:sp>
      <p:sp>
        <p:nvSpPr>
          <p:cNvPr id="66" name="Espace réservé du texte 4">
            <a:extLst>
              <a:ext uri="{FF2B5EF4-FFF2-40B4-BE49-F238E27FC236}">
                <a16:creationId xmlns:a16="http://schemas.microsoft.com/office/drawing/2014/main" id="{16182CD8-8A3D-4A75-AFA8-41AA540DE02E}"/>
              </a:ext>
            </a:extLst>
          </p:cNvPr>
          <p:cNvSpPr>
            <a:spLocks noGrp="1"/>
          </p:cNvSpPr>
          <p:nvPr>
            <p:ph type="body" sz="quarter" idx="23" hasCustomPrompt="1"/>
          </p:nvPr>
        </p:nvSpPr>
        <p:spPr>
          <a:xfrm>
            <a:off x="6499693"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20</a:t>
            </a:r>
          </a:p>
        </p:txBody>
      </p:sp>
      <p:sp>
        <p:nvSpPr>
          <p:cNvPr id="67" name="Espace réservé du texte 4">
            <a:extLst>
              <a:ext uri="{FF2B5EF4-FFF2-40B4-BE49-F238E27FC236}">
                <a16:creationId xmlns:a16="http://schemas.microsoft.com/office/drawing/2014/main" id="{E5F45684-742A-495F-B342-9195EF2C703E}"/>
              </a:ext>
            </a:extLst>
          </p:cNvPr>
          <p:cNvSpPr>
            <a:spLocks noGrp="1"/>
          </p:cNvSpPr>
          <p:nvPr>
            <p:ph type="body" sz="quarter" idx="24" hasCustomPrompt="1"/>
          </p:nvPr>
        </p:nvSpPr>
        <p:spPr>
          <a:xfrm>
            <a:off x="9202197" y="2822400"/>
            <a:ext cx="1894093" cy="662400"/>
          </a:xfrm>
        </p:spPr>
        <p:txBody>
          <a:bodyPr anchor="ctr">
            <a:noAutofit/>
          </a:bodyPr>
          <a:lstStyle>
            <a:lvl1pPr marL="0" indent="0" algn="ctr">
              <a:buNone/>
              <a:defRPr sz="4000">
                <a:solidFill>
                  <a:schemeClr val="tx2"/>
                </a:solidFill>
                <a:latin typeface="Poppins Medium" panose="00000600000000000000" pitchFamily="50" charset="0"/>
                <a:cs typeface="Poppins Medium" panose="00000600000000000000" pitchFamily="50" charset="0"/>
              </a:defRPr>
            </a:lvl1pPr>
          </a:lstStyle>
          <a:p>
            <a:pPr lvl="0"/>
            <a:r>
              <a:rPr lang="fr-FR"/>
              <a:t>31</a:t>
            </a:r>
          </a:p>
        </p:txBody>
      </p:sp>
      <p:sp>
        <p:nvSpPr>
          <p:cNvPr id="68" name="Espace réservé du texte 4">
            <a:extLst>
              <a:ext uri="{FF2B5EF4-FFF2-40B4-BE49-F238E27FC236}">
                <a16:creationId xmlns:a16="http://schemas.microsoft.com/office/drawing/2014/main" id="{63FECF81-A086-49E4-B8DE-F69E76A6BD62}"/>
              </a:ext>
            </a:extLst>
          </p:cNvPr>
          <p:cNvSpPr>
            <a:spLocks noGrp="1"/>
          </p:cNvSpPr>
          <p:nvPr>
            <p:ph type="body" sz="quarter" idx="25" hasCustomPrompt="1"/>
          </p:nvPr>
        </p:nvSpPr>
        <p:spPr>
          <a:xfrm>
            <a:off x="927242" y="4260600"/>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69" name="Espace réservé du texte 4">
            <a:extLst>
              <a:ext uri="{FF2B5EF4-FFF2-40B4-BE49-F238E27FC236}">
                <a16:creationId xmlns:a16="http://schemas.microsoft.com/office/drawing/2014/main" id="{4D860D03-E2C8-4683-849E-DD5D55539F0B}"/>
              </a:ext>
            </a:extLst>
          </p:cNvPr>
          <p:cNvSpPr>
            <a:spLocks noGrp="1"/>
          </p:cNvSpPr>
          <p:nvPr>
            <p:ph type="body" sz="quarter" idx="26" hasCustomPrompt="1"/>
          </p:nvPr>
        </p:nvSpPr>
        <p:spPr>
          <a:xfrm>
            <a:off x="3627945" y="4260600"/>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70" name="Espace réservé du texte 4">
            <a:extLst>
              <a:ext uri="{FF2B5EF4-FFF2-40B4-BE49-F238E27FC236}">
                <a16:creationId xmlns:a16="http://schemas.microsoft.com/office/drawing/2014/main" id="{4FA92B5B-B90C-4E48-9FCD-73F87EB04822}"/>
              </a:ext>
            </a:extLst>
          </p:cNvPr>
          <p:cNvSpPr>
            <a:spLocks noGrp="1"/>
          </p:cNvSpPr>
          <p:nvPr>
            <p:ph type="body" sz="quarter" idx="27" hasCustomPrompt="1"/>
          </p:nvPr>
        </p:nvSpPr>
        <p:spPr>
          <a:xfrm>
            <a:off x="6330449" y="4260600"/>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71" name="Espace réservé du texte 4">
            <a:extLst>
              <a:ext uri="{FF2B5EF4-FFF2-40B4-BE49-F238E27FC236}">
                <a16:creationId xmlns:a16="http://schemas.microsoft.com/office/drawing/2014/main" id="{7353BC02-50AA-4437-AB92-46BC14027A34}"/>
              </a:ext>
            </a:extLst>
          </p:cNvPr>
          <p:cNvSpPr>
            <a:spLocks noGrp="1"/>
          </p:cNvSpPr>
          <p:nvPr>
            <p:ph type="body" sz="quarter" idx="28" hasCustomPrompt="1"/>
          </p:nvPr>
        </p:nvSpPr>
        <p:spPr>
          <a:xfrm>
            <a:off x="9032953" y="4260600"/>
            <a:ext cx="2232581" cy="1123200"/>
          </a:xfrm>
        </p:spPr>
        <p:txBody>
          <a:bodyPr/>
          <a:lstStyle>
            <a:lvl1pPr marL="0" indent="0" algn="ctr">
              <a:buNone/>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Rectangle 4">
            <a:extLst>
              <a:ext uri="{FF2B5EF4-FFF2-40B4-BE49-F238E27FC236}">
                <a16:creationId xmlns:a16="http://schemas.microsoft.com/office/drawing/2014/main" id="{50890C78-4AAA-4B38-A021-036C55881770}"/>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Rectangle 4">
            <a:extLst>
              <a:ext uri="{FF2B5EF4-FFF2-40B4-BE49-F238E27FC236}">
                <a16:creationId xmlns:a16="http://schemas.microsoft.com/office/drawing/2014/main" id="{6F069FCB-674C-48B8-9AAD-8CF374802353}"/>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2875E8C0-6251-41AE-BA54-7D11268CE5EF}"/>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Espace réservé de la date 11">
            <a:extLst>
              <a:ext uri="{FF2B5EF4-FFF2-40B4-BE49-F238E27FC236}">
                <a16:creationId xmlns:a16="http://schemas.microsoft.com/office/drawing/2014/main" id="{82712424-22DE-41AE-AB38-C59E1ECD28D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D3046426-D285-4E68-ACCD-5F3C12524138}" type="datetime1">
              <a:rPr lang="fr-FR" smtClean="0"/>
              <a:t>07/11/2024</a:t>
            </a:fld>
            <a:endParaRPr lang="fr-FR"/>
          </a:p>
        </p:txBody>
      </p:sp>
      <p:sp>
        <p:nvSpPr>
          <p:cNvPr id="34" name="Espace réservé du pied de page 12">
            <a:extLst>
              <a:ext uri="{FF2B5EF4-FFF2-40B4-BE49-F238E27FC236}">
                <a16:creationId xmlns:a16="http://schemas.microsoft.com/office/drawing/2014/main" id="{F0D69CAE-0370-4BEA-8C33-8CB4814C5CB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35" name="Espace réservé du numéro de diapositive 13">
            <a:extLst>
              <a:ext uri="{FF2B5EF4-FFF2-40B4-BE49-F238E27FC236}">
                <a16:creationId xmlns:a16="http://schemas.microsoft.com/office/drawing/2014/main" id="{3EAA5BCD-34EC-4150-9825-50527AE1240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8" name="Image 8">
            <a:extLst>
              <a:ext uri="{FF2B5EF4-FFF2-40B4-BE49-F238E27FC236}">
                <a16:creationId xmlns:a16="http://schemas.microsoft.com/office/drawing/2014/main" id="{8E998964-3B4D-4A59-A3AC-2C3BD128795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6041818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A844D1B3-7702-4521-B782-15940EC6D1A6}"/>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3" name="Rectangle 4">
            <a:extLst>
              <a:ext uri="{FF2B5EF4-FFF2-40B4-BE49-F238E27FC236}">
                <a16:creationId xmlns:a16="http://schemas.microsoft.com/office/drawing/2014/main" id="{9DBFCC6F-58FE-4EE1-8E15-1CABE75E9B2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4" name="Espace réservé de la date 11">
            <a:extLst>
              <a:ext uri="{FF2B5EF4-FFF2-40B4-BE49-F238E27FC236}">
                <a16:creationId xmlns:a16="http://schemas.microsoft.com/office/drawing/2014/main" id="{E6E32D87-D6E8-4F6D-B01A-F12196FE7D6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BCBF5FC-7010-4D35-9D34-698C72237DC9}" type="datetime1">
              <a:rPr lang="fr-FR" smtClean="0"/>
              <a:t>07/11/2024</a:t>
            </a:fld>
            <a:endParaRPr lang="fr-FR"/>
          </a:p>
        </p:txBody>
      </p:sp>
      <p:sp>
        <p:nvSpPr>
          <p:cNvPr id="15" name="Espace réservé du pied de page 12">
            <a:extLst>
              <a:ext uri="{FF2B5EF4-FFF2-40B4-BE49-F238E27FC236}">
                <a16:creationId xmlns:a16="http://schemas.microsoft.com/office/drawing/2014/main" id="{D5B3DB1C-B964-4CFD-ABFC-AB850C12E0F9}"/>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16" name="Espace réservé du numéro de diapositive 13">
            <a:extLst>
              <a:ext uri="{FF2B5EF4-FFF2-40B4-BE49-F238E27FC236}">
                <a16:creationId xmlns:a16="http://schemas.microsoft.com/office/drawing/2014/main" id="{2CF32431-DC2A-4347-9B4D-41A6AC0AC42E}"/>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8" name="Image 8">
            <a:extLst>
              <a:ext uri="{FF2B5EF4-FFF2-40B4-BE49-F238E27FC236}">
                <a16:creationId xmlns:a16="http://schemas.microsoft.com/office/drawing/2014/main" id="{31197033-D150-4837-A2F4-543ECD68AFF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3690861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H="1">
            <a:off x="0" y="2333660"/>
            <a:ext cx="7229812" cy="2190681"/>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626563" y="3031200"/>
            <a:ext cx="5554446" cy="1153800"/>
          </a:xfrm>
        </p:spPr>
        <p:txBody>
          <a:bodyPr>
            <a:normAutofit/>
          </a:bodyPr>
          <a:lstStyle>
            <a:lvl1pPr marL="0" indent="0">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20280950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V="1">
            <a:off x="4962188" y="2333660"/>
            <a:ext cx="7229812" cy="2190681"/>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5799135" y="3031200"/>
            <a:ext cx="5554446" cy="1153800"/>
          </a:xfrm>
        </p:spPr>
        <p:txBody>
          <a:bodyPr>
            <a:normAutofit/>
          </a:bodyPr>
          <a:lstStyle>
            <a:lvl1pPr marL="0" indent="0" algn="r">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36202071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394634-AF97-41AB-94C8-2EC884427DE5}"/>
              </a:ext>
            </a:extLst>
          </p:cNvPr>
          <p:cNvSpPr/>
          <p:nvPr userDrawn="1"/>
        </p:nvSpPr>
        <p:spPr>
          <a:xfrm>
            <a:off x="0" y="1"/>
            <a:ext cx="12192000" cy="6858000"/>
          </a:xfrm>
          <a:prstGeom prst="rect">
            <a:avLst/>
          </a:prstGeom>
          <a:blipFill>
            <a:blip r:embed="rId2" cstate="emai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D07CDBA1-915B-458D-849A-94A97556A66B}"/>
              </a:ext>
            </a:extLst>
          </p:cNvPr>
          <p:cNvSpPr/>
          <p:nvPr userDrawn="1"/>
        </p:nvSpPr>
        <p:spPr>
          <a:xfrm>
            <a:off x="0" y="1"/>
            <a:ext cx="12192000" cy="6858000"/>
          </a:xfrm>
          <a:prstGeom prst="rect">
            <a:avLst/>
          </a:prstGeom>
          <a:solidFill>
            <a:schemeClr val="tx1">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D7593651-16FA-4A4B-B9C1-2C622A142BCF}"/>
              </a:ext>
            </a:extLst>
          </p:cNvPr>
          <p:cNvSpPr/>
          <p:nvPr/>
        </p:nvSpPr>
        <p:spPr>
          <a:xfrm flipH="1">
            <a:off x="0" y="4667318"/>
            <a:ext cx="8273318" cy="219068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4981402"/>
              <a:gd name="connsiteY0" fmla="*/ 0 h 3987559"/>
              <a:gd name="connsiteX1" fmla="*/ 13236679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3261253"/>
              <a:gd name="connsiteY0" fmla="*/ 0 h 3987559"/>
              <a:gd name="connsiteX1" fmla="*/ 13236679 w 13261253"/>
              <a:gd name="connsiteY1" fmla="*/ 0 h 3987559"/>
              <a:gd name="connsiteX2" fmla="*/ 13261253 w 13261253"/>
              <a:gd name="connsiteY2" fmla="*/ 3987559 h 3987559"/>
              <a:gd name="connsiteX3" fmla="*/ 0 w 13261253"/>
              <a:gd name="connsiteY3" fmla="*/ 3987559 h 3987559"/>
              <a:gd name="connsiteX4" fmla="*/ 1229711 w 13261253"/>
              <a:gd name="connsiteY4" fmla="*/ 0 h 3987559"/>
              <a:gd name="connsiteX0" fmla="*/ 1229711 w 13236679"/>
              <a:gd name="connsiteY0" fmla="*/ 0 h 3998850"/>
              <a:gd name="connsiteX1" fmla="*/ 13236679 w 13236679"/>
              <a:gd name="connsiteY1" fmla="*/ 0 h 3998850"/>
              <a:gd name="connsiteX2" fmla="*/ 13216091 w 13236679"/>
              <a:gd name="connsiteY2" fmla="*/ 3998850 h 3998850"/>
              <a:gd name="connsiteX3" fmla="*/ 0 w 13236679"/>
              <a:gd name="connsiteY3" fmla="*/ 3987559 h 3998850"/>
              <a:gd name="connsiteX4" fmla="*/ 1229711 w 13236679"/>
              <a:gd name="connsiteY4" fmla="*/ 0 h 3998850"/>
              <a:gd name="connsiteX0" fmla="*/ 1229711 w 13216091"/>
              <a:gd name="connsiteY0" fmla="*/ 0 h 3998850"/>
              <a:gd name="connsiteX1" fmla="*/ 13202808 w 13216091"/>
              <a:gd name="connsiteY1" fmla="*/ 11291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16091"/>
              <a:gd name="connsiteY0" fmla="*/ 0 h 3998850"/>
              <a:gd name="connsiteX1" fmla="*/ 13207276 w 13216091"/>
              <a:gd name="connsiteY1" fmla="*/ 15759 h 3998850"/>
              <a:gd name="connsiteX2" fmla="*/ 13216091 w 13216091"/>
              <a:gd name="connsiteY2" fmla="*/ 3998850 h 3998850"/>
              <a:gd name="connsiteX3" fmla="*/ 0 w 13216091"/>
              <a:gd name="connsiteY3" fmla="*/ 3987559 h 3998850"/>
              <a:gd name="connsiteX4" fmla="*/ 1229711 w 13216091"/>
              <a:gd name="connsiteY4" fmla="*/ 0 h 3998850"/>
              <a:gd name="connsiteX0" fmla="*/ 1229711 w 13208540"/>
              <a:gd name="connsiteY0" fmla="*/ 0 h 4003318"/>
              <a:gd name="connsiteX1" fmla="*/ 13207276 w 13208540"/>
              <a:gd name="connsiteY1" fmla="*/ 15759 h 4003318"/>
              <a:gd name="connsiteX2" fmla="*/ 13207155 w 13208540"/>
              <a:gd name="connsiteY2" fmla="*/ 4003318 h 4003318"/>
              <a:gd name="connsiteX3" fmla="*/ 0 w 13208540"/>
              <a:gd name="connsiteY3" fmla="*/ 3987559 h 4003318"/>
              <a:gd name="connsiteX4" fmla="*/ 1229711 w 13208540"/>
              <a:gd name="connsiteY4" fmla="*/ 0 h 400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540" h="4003318">
                <a:moveTo>
                  <a:pt x="1229711" y="0"/>
                </a:moveTo>
                <a:lnTo>
                  <a:pt x="13207276" y="15759"/>
                </a:lnTo>
                <a:cubicBezTo>
                  <a:pt x="13211704" y="1344945"/>
                  <a:pt x="13202727" y="2674132"/>
                  <a:pt x="13207155" y="4003318"/>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u texte 11">
            <a:extLst>
              <a:ext uri="{FF2B5EF4-FFF2-40B4-BE49-F238E27FC236}">
                <a16:creationId xmlns:a16="http://schemas.microsoft.com/office/drawing/2014/main" id="{82C9DC2E-D94D-4DE0-A063-928A46CF33D6}"/>
              </a:ext>
            </a:extLst>
          </p:cNvPr>
          <p:cNvSpPr>
            <a:spLocks noGrp="1"/>
          </p:cNvSpPr>
          <p:nvPr>
            <p:ph type="body" sz="quarter" idx="10" hasCustomPrompt="1"/>
          </p:nvPr>
        </p:nvSpPr>
        <p:spPr>
          <a:xfrm>
            <a:off x="360487" y="5185759"/>
            <a:ext cx="5554446" cy="1153800"/>
          </a:xfrm>
        </p:spPr>
        <p:txBody>
          <a:bodyPr>
            <a:normAutofit/>
          </a:bodyPr>
          <a:lstStyle>
            <a:lvl1pPr marL="0" indent="0">
              <a:buNone/>
              <a:defRPr sz="2400">
                <a:solidFill>
                  <a:schemeClr val="bg1"/>
                </a:solidFill>
                <a:latin typeface="Poppins Medium" panose="00000600000000000000" pitchFamily="50" charset="0"/>
                <a:cs typeface="Poppins Medium" panose="00000600000000000000" pitchFamily="50" charset="0"/>
              </a:defRPr>
            </a:lvl1pPr>
          </a:lstStyle>
          <a:p>
            <a:pPr lvl="0"/>
            <a:r>
              <a:rPr lang="fr-FR"/>
              <a:t>« Cliquez pour modifier les styles du texte du masque »</a:t>
            </a:r>
          </a:p>
        </p:txBody>
      </p:sp>
    </p:spTree>
    <p:extLst>
      <p:ext uri="{BB962C8B-B14F-4D97-AF65-F5344CB8AC3E}">
        <p14:creationId xmlns:p14="http://schemas.microsoft.com/office/powerpoint/2010/main" val="13762349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pic>
        <p:nvPicPr>
          <p:cNvPr id="24" name="Image 23" descr="Une image contenant bâtiment, extérieur, grand, horloge&#10;&#10;Description générée automatiquement">
            <a:extLst>
              <a:ext uri="{FF2B5EF4-FFF2-40B4-BE49-F238E27FC236}">
                <a16:creationId xmlns:a16="http://schemas.microsoft.com/office/drawing/2014/main" id="{E9BB87A4-4605-4AC3-B2E4-F9A387683B6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432304"/>
            <a:ext cx="12189683" cy="4425696"/>
          </a:xfrm>
          <a:prstGeom prst="rect">
            <a:avLst/>
          </a:prstGeom>
        </p:spPr>
      </p:pic>
      <p:sp>
        <p:nvSpPr>
          <p:cNvPr id="7" name="Rectangle 6">
            <a:extLst>
              <a:ext uri="{FF2B5EF4-FFF2-40B4-BE49-F238E27FC236}">
                <a16:creationId xmlns:a16="http://schemas.microsoft.com/office/drawing/2014/main" id="{7499F934-3AB1-42EE-B4B6-CA98C88162C3}"/>
              </a:ext>
            </a:extLst>
          </p:cNvPr>
          <p:cNvSpPr/>
          <p:nvPr userDrawn="1"/>
        </p:nvSpPr>
        <p:spPr>
          <a:xfrm>
            <a:off x="0" y="2432304"/>
            <a:ext cx="12189682" cy="4425696"/>
          </a:xfrm>
          <a:prstGeom prst="rect">
            <a:avLst/>
          </a:prstGeom>
          <a:solidFill>
            <a:schemeClr val="tx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E18F54E-8C2D-4E6F-80A3-EA9D0C001D8B}"/>
              </a:ext>
            </a:extLst>
          </p:cNvPr>
          <p:cNvSpPr/>
          <p:nvPr userDrawn="1"/>
        </p:nvSpPr>
        <p:spPr>
          <a:xfrm flipH="1">
            <a:off x="0" y="1843118"/>
            <a:ext cx="8859956" cy="130821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 name="connsiteX0" fmla="*/ 655304 w 16211680"/>
              <a:gd name="connsiteY0" fmla="*/ 0 h 3987559"/>
              <a:gd name="connsiteX1" fmla="*/ 16211678 w 16211680"/>
              <a:gd name="connsiteY1" fmla="*/ 0 h 3987559"/>
              <a:gd name="connsiteX2" fmla="*/ 16211680 w 16211680"/>
              <a:gd name="connsiteY2" fmla="*/ 3987559 h 3987559"/>
              <a:gd name="connsiteX3" fmla="*/ 0 w 16211680"/>
              <a:gd name="connsiteY3" fmla="*/ 3900460 h 3987559"/>
              <a:gd name="connsiteX4" fmla="*/ 655304 w 16211680"/>
              <a:gd name="connsiteY4" fmla="*/ 0 h 3987559"/>
              <a:gd name="connsiteX0" fmla="*/ 642834 w 16199210"/>
              <a:gd name="connsiteY0" fmla="*/ 0 h 3987559"/>
              <a:gd name="connsiteX1" fmla="*/ 16199208 w 16199210"/>
              <a:gd name="connsiteY1" fmla="*/ 0 h 3987559"/>
              <a:gd name="connsiteX2" fmla="*/ 16199210 w 16199210"/>
              <a:gd name="connsiteY2" fmla="*/ 3987559 h 3987559"/>
              <a:gd name="connsiteX3" fmla="*/ 0 w 16199210"/>
              <a:gd name="connsiteY3" fmla="*/ 3838060 h 3987559"/>
              <a:gd name="connsiteX4" fmla="*/ 642834 w 16199210"/>
              <a:gd name="connsiteY4" fmla="*/ 0 h 3987559"/>
              <a:gd name="connsiteX0" fmla="*/ 642834 w 16199210"/>
              <a:gd name="connsiteY0" fmla="*/ 0 h 3987559"/>
              <a:gd name="connsiteX1" fmla="*/ 16199208 w 16199210"/>
              <a:gd name="connsiteY1" fmla="*/ 0 h 3987559"/>
              <a:gd name="connsiteX2" fmla="*/ 16199210 w 16199210"/>
              <a:gd name="connsiteY2" fmla="*/ 3987559 h 3987559"/>
              <a:gd name="connsiteX3" fmla="*/ 0 w 16199210"/>
              <a:gd name="connsiteY3" fmla="*/ 3921260 h 3987559"/>
              <a:gd name="connsiteX4" fmla="*/ 642834 w 16199210"/>
              <a:gd name="connsiteY4" fmla="*/ 0 h 3987559"/>
              <a:gd name="connsiteX0" fmla="*/ 630364 w 16186740"/>
              <a:gd name="connsiteY0" fmla="*/ 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630364 w 16186740"/>
              <a:gd name="connsiteY4" fmla="*/ 0 h 3987559"/>
              <a:gd name="connsiteX0" fmla="*/ 442803 w 16186740"/>
              <a:gd name="connsiteY0" fmla="*/ 2844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442803 w 16186740"/>
              <a:gd name="connsiteY4" fmla="*/ 28440 h 3987559"/>
              <a:gd name="connsiteX0" fmla="*/ 425751 w 16186740"/>
              <a:gd name="connsiteY0" fmla="*/ 0 h 3987559"/>
              <a:gd name="connsiteX1" fmla="*/ 16186738 w 16186740"/>
              <a:gd name="connsiteY1" fmla="*/ 0 h 3987559"/>
              <a:gd name="connsiteX2" fmla="*/ 16186740 w 16186740"/>
              <a:gd name="connsiteY2" fmla="*/ 3987559 h 3987559"/>
              <a:gd name="connsiteX3" fmla="*/ 0 w 16186740"/>
              <a:gd name="connsiteY3" fmla="*/ 3983659 h 3987559"/>
              <a:gd name="connsiteX4" fmla="*/ 425751 w 16186740"/>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86740" h="3987559">
                <a:moveTo>
                  <a:pt x="425751" y="0"/>
                </a:moveTo>
                <a:lnTo>
                  <a:pt x="16186738" y="0"/>
                </a:lnTo>
                <a:cubicBezTo>
                  <a:pt x="16186739" y="1329186"/>
                  <a:pt x="16186739" y="2658373"/>
                  <a:pt x="16186740" y="3987559"/>
                </a:cubicBezTo>
                <a:lnTo>
                  <a:pt x="0" y="3983659"/>
                </a:lnTo>
                <a:lnTo>
                  <a:pt x="42575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TextBox 8">
            <a:extLst>
              <a:ext uri="{FF2B5EF4-FFF2-40B4-BE49-F238E27FC236}">
                <a16:creationId xmlns:a16="http://schemas.microsoft.com/office/drawing/2014/main" id="{5A438699-41B3-4E12-8658-86FD2EFEA479}"/>
              </a:ext>
            </a:extLst>
          </p:cNvPr>
          <p:cNvSpPr txBox="1"/>
          <p:nvPr userDrawn="1"/>
        </p:nvSpPr>
        <p:spPr>
          <a:xfrm>
            <a:off x="637931" y="2243308"/>
            <a:ext cx="7584094" cy="553998"/>
          </a:xfrm>
          <a:prstGeom prst="rect">
            <a:avLst/>
          </a:prstGeom>
          <a:noFill/>
          <a:ln>
            <a:noFill/>
          </a:ln>
        </p:spPr>
        <p:txBody>
          <a:bodyPr wrap="square" rtlCol="0">
            <a:spAutoFit/>
          </a:bodyPr>
          <a:lstStyle/>
          <a:p>
            <a:r>
              <a:rPr lang="en-US" sz="3000">
                <a:solidFill>
                  <a:schemeClr val="bg1"/>
                </a:solidFill>
                <a:latin typeface="Poppins Medium" pitchFamily="2" charset="77"/>
                <a:ea typeface="Roboto Medium" panose="02000000000000000000" pitchFamily="2" charset="0"/>
                <a:cs typeface="Poppins Medium" pitchFamily="2" charset="77"/>
              </a:rPr>
              <a:t>KEEP IN TOUCH WITH US</a:t>
            </a:r>
          </a:p>
        </p:txBody>
      </p:sp>
      <p:sp>
        <p:nvSpPr>
          <p:cNvPr id="12" name="Shape 1646">
            <a:hlinkClick r:id="rId3"/>
            <a:extLst>
              <a:ext uri="{FF2B5EF4-FFF2-40B4-BE49-F238E27FC236}">
                <a16:creationId xmlns:a16="http://schemas.microsoft.com/office/drawing/2014/main" id="{0AAA874C-C670-45E1-86A3-C298D74FE46D}"/>
              </a:ext>
            </a:extLst>
          </p:cNvPr>
          <p:cNvSpPr/>
          <p:nvPr userDrawn="1"/>
        </p:nvSpPr>
        <p:spPr>
          <a:xfrm>
            <a:off x="9980951" y="6005336"/>
            <a:ext cx="198865" cy="198813"/>
          </a:xfrm>
          <a:custGeom>
            <a:avLst/>
            <a:gdLst/>
            <a:ahLst/>
            <a:cxnLst>
              <a:cxn ang="0">
                <a:pos x="wd2" y="hd2"/>
              </a:cxn>
              <a:cxn ang="5400000">
                <a:pos x="wd2" y="hd2"/>
              </a:cxn>
              <a:cxn ang="10800000">
                <a:pos x="wd2" y="hd2"/>
              </a:cxn>
              <a:cxn ang="16200000">
                <a:pos x="wd2" y="hd2"/>
              </a:cxn>
            </a:cxnLst>
            <a:rect l="0" t="0" r="r" b="b"/>
            <a:pathLst>
              <a:path w="21600" h="21600" extrusionOk="0">
                <a:moveTo>
                  <a:pt x="273" y="21600"/>
                </a:moveTo>
                <a:lnTo>
                  <a:pt x="4902" y="21600"/>
                </a:lnTo>
                <a:lnTo>
                  <a:pt x="4902" y="7024"/>
                </a:lnTo>
                <a:lnTo>
                  <a:pt x="273" y="7024"/>
                </a:lnTo>
                <a:lnTo>
                  <a:pt x="273" y="21600"/>
                </a:lnTo>
                <a:cubicBezTo>
                  <a:pt x="273" y="21600"/>
                  <a:pt x="273" y="21600"/>
                  <a:pt x="273" y="21600"/>
                </a:cubicBezTo>
                <a:close/>
                <a:moveTo>
                  <a:pt x="2621" y="0"/>
                </a:moveTo>
                <a:cubicBezTo>
                  <a:pt x="1033" y="0"/>
                  <a:pt x="0" y="1086"/>
                  <a:pt x="0" y="2518"/>
                </a:cubicBezTo>
                <a:cubicBezTo>
                  <a:pt x="0" y="3917"/>
                  <a:pt x="1004" y="5039"/>
                  <a:pt x="2558" y="5039"/>
                </a:cubicBezTo>
                <a:lnTo>
                  <a:pt x="2589" y="5039"/>
                </a:lnTo>
                <a:cubicBezTo>
                  <a:pt x="4203" y="5039"/>
                  <a:pt x="5207" y="3917"/>
                  <a:pt x="5207" y="2518"/>
                </a:cubicBezTo>
                <a:cubicBezTo>
                  <a:pt x="5178" y="1086"/>
                  <a:pt x="4203" y="0"/>
                  <a:pt x="2621" y="0"/>
                </a:cubicBezTo>
                <a:cubicBezTo>
                  <a:pt x="2621" y="0"/>
                  <a:pt x="2621" y="0"/>
                  <a:pt x="2621" y="0"/>
                </a:cubicBezTo>
                <a:close/>
                <a:moveTo>
                  <a:pt x="21600" y="13242"/>
                </a:moveTo>
                <a:lnTo>
                  <a:pt x="21600" y="21600"/>
                </a:lnTo>
                <a:lnTo>
                  <a:pt x="16970" y="21600"/>
                </a:lnTo>
                <a:lnTo>
                  <a:pt x="16970" y="13803"/>
                </a:lnTo>
                <a:cubicBezTo>
                  <a:pt x="16970" y="11844"/>
                  <a:pt x="16299" y="10507"/>
                  <a:pt x="14623" y="10507"/>
                </a:cubicBezTo>
                <a:cubicBezTo>
                  <a:pt x="13345" y="10507"/>
                  <a:pt x="12582" y="11408"/>
                  <a:pt x="12250" y="12280"/>
                </a:cubicBezTo>
                <a:cubicBezTo>
                  <a:pt x="12127" y="12592"/>
                  <a:pt x="12094" y="13025"/>
                  <a:pt x="12094" y="13462"/>
                </a:cubicBezTo>
                <a:lnTo>
                  <a:pt x="12094" y="21600"/>
                </a:lnTo>
                <a:lnTo>
                  <a:pt x="7463" y="21600"/>
                </a:lnTo>
                <a:cubicBezTo>
                  <a:pt x="7463" y="21600"/>
                  <a:pt x="7525" y="8394"/>
                  <a:pt x="7463" y="7024"/>
                </a:cubicBezTo>
                <a:lnTo>
                  <a:pt x="12094" y="7024"/>
                </a:lnTo>
                <a:lnTo>
                  <a:pt x="12094" y="9093"/>
                </a:lnTo>
                <a:cubicBezTo>
                  <a:pt x="12087" y="9106"/>
                  <a:pt x="12074" y="9123"/>
                  <a:pt x="12066" y="9139"/>
                </a:cubicBezTo>
                <a:lnTo>
                  <a:pt x="12094" y="9139"/>
                </a:lnTo>
                <a:lnTo>
                  <a:pt x="12094" y="9093"/>
                </a:lnTo>
                <a:cubicBezTo>
                  <a:pt x="12710" y="8101"/>
                  <a:pt x="13808" y="6683"/>
                  <a:pt x="16269" y="6683"/>
                </a:cubicBezTo>
                <a:cubicBezTo>
                  <a:pt x="19315" y="6683"/>
                  <a:pt x="21600" y="8767"/>
                  <a:pt x="21600" y="13242"/>
                </a:cubicBezTo>
                <a:cubicBezTo>
                  <a:pt x="21600" y="13242"/>
                  <a:pt x="21600" y="13242"/>
                  <a:pt x="21600" y="13242"/>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3" name="Shape 1652">
            <a:hlinkClick r:id="rId4"/>
            <a:extLst>
              <a:ext uri="{FF2B5EF4-FFF2-40B4-BE49-F238E27FC236}">
                <a16:creationId xmlns:a16="http://schemas.microsoft.com/office/drawing/2014/main" id="{9F423879-266B-4B49-9147-073D4321DFEB}"/>
              </a:ext>
            </a:extLst>
          </p:cNvPr>
          <p:cNvSpPr/>
          <p:nvPr userDrawn="1"/>
        </p:nvSpPr>
        <p:spPr>
          <a:xfrm>
            <a:off x="11334463" y="6022264"/>
            <a:ext cx="217289" cy="162953"/>
          </a:xfrm>
          <a:custGeom>
            <a:avLst/>
            <a:gdLst/>
            <a:ahLst/>
            <a:cxnLst>
              <a:cxn ang="0">
                <a:pos x="wd2" y="hd2"/>
              </a:cxn>
              <a:cxn ang="5400000">
                <a:pos x="wd2" y="hd2"/>
              </a:cxn>
              <a:cxn ang="10800000">
                <a:pos x="wd2" y="hd2"/>
              </a:cxn>
              <a:cxn ang="16200000">
                <a:pos x="wd2" y="hd2"/>
              </a:cxn>
            </a:cxnLst>
            <a:rect l="0" t="0" r="r" b="b"/>
            <a:pathLst>
              <a:path w="21600" h="21600" extrusionOk="0">
                <a:moveTo>
                  <a:pt x="8640" y="16021"/>
                </a:moveTo>
                <a:lnTo>
                  <a:pt x="8640" y="4401"/>
                </a:lnTo>
                <a:lnTo>
                  <a:pt x="14811" y="10212"/>
                </a:lnTo>
                <a:lnTo>
                  <a:pt x="8640" y="16021"/>
                </a:lnTo>
                <a:cubicBezTo>
                  <a:pt x="8640" y="16021"/>
                  <a:pt x="8640" y="16021"/>
                  <a:pt x="8640" y="16021"/>
                </a:cubicBezTo>
                <a:close/>
                <a:moveTo>
                  <a:pt x="21600" y="4613"/>
                </a:moveTo>
                <a:cubicBezTo>
                  <a:pt x="21600" y="2066"/>
                  <a:pt x="20156" y="0"/>
                  <a:pt x="18372" y="0"/>
                </a:cubicBezTo>
                <a:lnTo>
                  <a:pt x="3228" y="0"/>
                </a:lnTo>
                <a:cubicBezTo>
                  <a:pt x="1444" y="0"/>
                  <a:pt x="0" y="2066"/>
                  <a:pt x="0" y="4613"/>
                </a:cubicBezTo>
                <a:lnTo>
                  <a:pt x="0" y="16986"/>
                </a:lnTo>
                <a:cubicBezTo>
                  <a:pt x="0" y="19533"/>
                  <a:pt x="1444" y="21600"/>
                  <a:pt x="3228" y="21600"/>
                </a:cubicBezTo>
                <a:lnTo>
                  <a:pt x="18372" y="21600"/>
                </a:lnTo>
                <a:cubicBezTo>
                  <a:pt x="20156" y="21600"/>
                  <a:pt x="21600" y="19533"/>
                  <a:pt x="21600" y="16986"/>
                </a:cubicBezTo>
                <a:lnTo>
                  <a:pt x="21600" y="4613"/>
                </a:lnTo>
                <a:cubicBezTo>
                  <a:pt x="21600" y="4613"/>
                  <a:pt x="21600" y="4613"/>
                  <a:pt x="21600" y="4613"/>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4" name="Freeform 29">
            <a:hlinkClick r:id="rId5"/>
            <a:extLst>
              <a:ext uri="{FF2B5EF4-FFF2-40B4-BE49-F238E27FC236}">
                <a16:creationId xmlns:a16="http://schemas.microsoft.com/office/drawing/2014/main" id="{17AD66A2-F89B-4BDE-9197-FA0DEFFA50F8}"/>
              </a:ext>
            </a:extLst>
          </p:cNvPr>
          <p:cNvSpPr>
            <a:spLocks noChangeArrowheads="1"/>
          </p:cNvSpPr>
          <p:nvPr userDrawn="1"/>
        </p:nvSpPr>
        <p:spPr bwMode="auto">
          <a:xfrm>
            <a:off x="10454828" y="5989732"/>
            <a:ext cx="118814" cy="220599"/>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7145" tIns="8573" rIns="17145" bIns="8573" anchor="ctr"/>
          <a:lstStyle/>
          <a:p>
            <a:pPr fontAlgn="auto">
              <a:spcBef>
                <a:spcPts val="0"/>
              </a:spcBef>
              <a:spcAft>
                <a:spcPts val="0"/>
              </a:spcAft>
              <a:defRPr/>
            </a:pPr>
            <a:endParaRPr lang="en-US" sz="900" kern="1200">
              <a:solidFill>
                <a:schemeClr val="tx2"/>
              </a:solidFill>
              <a:latin typeface="Poppins Medium" panose="00000600000000000000" pitchFamily="50" charset="0"/>
              <a:cs typeface="Poppins Medium" panose="00000600000000000000" pitchFamily="50" charset="0"/>
            </a:endParaRPr>
          </a:p>
        </p:txBody>
      </p:sp>
      <p:sp>
        <p:nvSpPr>
          <p:cNvPr id="15" name="TextBox 30">
            <a:extLst>
              <a:ext uri="{FF2B5EF4-FFF2-40B4-BE49-F238E27FC236}">
                <a16:creationId xmlns:a16="http://schemas.microsoft.com/office/drawing/2014/main" id="{48CA34B2-816A-448A-8D4C-EAB894D462AE}"/>
              </a:ext>
            </a:extLst>
          </p:cNvPr>
          <p:cNvSpPr txBox="1"/>
          <p:nvPr userDrawn="1"/>
        </p:nvSpPr>
        <p:spPr>
          <a:xfrm>
            <a:off x="640247" y="5517840"/>
            <a:ext cx="2553904"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France</a:t>
            </a:r>
          </a:p>
          <a:p>
            <a:r>
              <a:rPr lang="fr-FR" sz="1400">
                <a:solidFill>
                  <a:schemeClr val="bg1"/>
                </a:solidFill>
                <a:latin typeface="Lato" panose="020F0502020204030203" pitchFamily="34" charset="0"/>
                <a:ea typeface="Lato" panose="020F0502020204030203" pitchFamily="34" charset="0"/>
                <a:cs typeface="Lato" panose="020F0502020204030203" pitchFamily="34" charset="0"/>
              </a:rPr>
              <a:t>Avenue de France, 198 - Paris</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+33 6 09 53 62 55</a:t>
            </a:r>
          </a:p>
        </p:txBody>
      </p:sp>
      <p:sp>
        <p:nvSpPr>
          <p:cNvPr id="16" name="Shape 1658">
            <a:hlinkClick r:id="rId6"/>
            <a:extLst>
              <a:ext uri="{FF2B5EF4-FFF2-40B4-BE49-F238E27FC236}">
                <a16:creationId xmlns:a16="http://schemas.microsoft.com/office/drawing/2014/main" id="{16199DC4-F254-4223-81BE-0A8355D694E1}"/>
              </a:ext>
            </a:extLst>
          </p:cNvPr>
          <p:cNvSpPr/>
          <p:nvPr userDrawn="1"/>
        </p:nvSpPr>
        <p:spPr>
          <a:xfrm>
            <a:off x="10848653" y="5995998"/>
            <a:ext cx="210799" cy="210734"/>
          </a:xfrm>
          <a:custGeom>
            <a:avLst/>
            <a:gdLst/>
            <a:ahLst/>
            <a:cxnLst>
              <a:cxn ang="0">
                <a:pos x="wd2" y="hd2"/>
              </a:cxn>
              <a:cxn ang="5400000">
                <a:pos x="wd2" y="hd2"/>
              </a:cxn>
              <a:cxn ang="10800000">
                <a:pos x="wd2" y="hd2"/>
              </a:cxn>
              <a:cxn ang="16200000">
                <a:pos x="wd2" y="hd2"/>
              </a:cxn>
            </a:cxnLst>
            <a:rect l="0" t="0" r="r" b="b"/>
            <a:pathLst>
              <a:path w="21600" h="21600" extrusionOk="0">
                <a:moveTo>
                  <a:pt x="19495" y="17427"/>
                </a:moveTo>
                <a:cubicBezTo>
                  <a:pt x="19495" y="18567"/>
                  <a:pt x="18567" y="19497"/>
                  <a:pt x="17424" y="19497"/>
                </a:cubicBezTo>
                <a:lnTo>
                  <a:pt x="4174" y="19497"/>
                </a:lnTo>
                <a:cubicBezTo>
                  <a:pt x="3033" y="19497"/>
                  <a:pt x="2104" y="18567"/>
                  <a:pt x="2104" y="17427"/>
                </a:cubicBezTo>
                <a:lnTo>
                  <a:pt x="2104" y="8583"/>
                </a:lnTo>
                <a:lnTo>
                  <a:pt x="5329" y="8583"/>
                </a:lnTo>
                <a:cubicBezTo>
                  <a:pt x="5049" y="9269"/>
                  <a:pt x="4895" y="10017"/>
                  <a:pt x="4895" y="10800"/>
                </a:cubicBezTo>
                <a:cubicBezTo>
                  <a:pt x="4895" y="14057"/>
                  <a:pt x="7543" y="16709"/>
                  <a:pt x="10799" y="16709"/>
                </a:cubicBezTo>
                <a:cubicBezTo>
                  <a:pt x="14056" y="16709"/>
                  <a:pt x="16705" y="14057"/>
                  <a:pt x="16705" y="10800"/>
                </a:cubicBezTo>
                <a:cubicBezTo>
                  <a:pt x="16705" y="10017"/>
                  <a:pt x="16549" y="9269"/>
                  <a:pt x="16269" y="8583"/>
                </a:cubicBezTo>
                <a:lnTo>
                  <a:pt x="19495" y="8583"/>
                </a:lnTo>
                <a:lnTo>
                  <a:pt x="19495" y="17427"/>
                </a:lnTo>
                <a:cubicBezTo>
                  <a:pt x="19495" y="17427"/>
                  <a:pt x="19495" y="17427"/>
                  <a:pt x="19495" y="17427"/>
                </a:cubicBezTo>
                <a:close/>
                <a:moveTo>
                  <a:pt x="7716" y="8583"/>
                </a:moveTo>
                <a:cubicBezTo>
                  <a:pt x="8408" y="7627"/>
                  <a:pt x="9531" y="7001"/>
                  <a:pt x="10799" y="7001"/>
                </a:cubicBezTo>
                <a:cubicBezTo>
                  <a:pt x="12068" y="7001"/>
                  <a:pt x="13191" y="7627"/>
                  <a:pt x="13882" y="8583"/>
                </a:cubicBezTo>
                <a:cubicBezTo>
                  <a:pt x="14331" y="9210"/>
                  <a:pt x="14603" y="9973"/>
                  <a:pt x="14603" y="10800"/>
                </a:cubicBezTo>
                <a:cubicBezTo>
                  <a:pt x="14603" y="12897"/>
                  <a:pt x="12896" y="14603"/>
                  <a:pt x="10799" y="14603"/>
                </a:cubicBezTo>
                <a:cubicBezTo>
                  <a:pt x="8703" y="14603"/>
                  <a:pt x="6998" y="12897"/>
                  <a:pt x="6998" y="10800"/>
                </a:cubicBezTo>
                <a:cubicBezTo>
                  <a:pt x="6998" y="9973"/>
                  <a:pt x="7266" y="9210"/>
                  <a:pt x="7716" y="8583"/>
                </a:cubicBezTo>
                <a:cubicBezTo>
                  <a:pt x="7716" y="8583"/>
                  <a:pt x="7716" y="8583"/>
                  <a:pt x="7716" y="8583"/>
                </a:cubicBezTo>
                <a:close/>
                <a:moveTo>
                  <a:pt x="18622" y="2490"/>
                </a:moveTo>
                <a:lnTo>
                  <a:pt x="19099" y="2487"/>
                </a:lnTo>
                <a:lnTo>
                  <a:pt x="19099" y="2965"/>
                </a:lnTo>
                <a:lnTo>
                  <a:pt x="19099" y="6150"/>
                </a:lnTo>
                <a:lnTo>
                  <a:pt x="15450" y="6163"/>
                </a:lnTo>
                <a:lnTo>
                  <a:pt x="15437" y="2502"/>
                </a:lnTo>
                <a:lnTo>
                  <a:pt x="18622" y="2490"/>
                </a:lnTo>
                <a:cubicBezTo>
                  <a:pt x="18622" y="2490"/>
                  <a:pt x="18622" y="2490"/>
                  <a:pt x="18622" y="2490"/>
                </a:cubicBezTo>
                <a:close/>
                <a:moveTo>
                  <a:pt x="17424" y="0"/>
                </a:moveTo>
                <a:lnTo>
                  <a:pt x="4174" y="0"/>
                </a:lnTo>
                <a:cubicBezTo>
                  <a:pt x="1873" y="0"/>
                  <a:pt x="0" y="1873"/>
                  <a:pt x="0" y="4176"/>
                </a:cubicBezTo>
                <a:lnTo>
                  <a:pt x="0" y="8583"/>
                </a:lnTo>
                <a:lnTo>
                  <a:pt x="0" y="17427"/>
                </a:lnTo>
                <a:cubicBezTo>
                  <a:pt x="0" y="19727"/>
                  <a:pt x="1873" y="21600"/>
                  <a:pt x="4174" y="21600"/>
                </a:cubicBezTo>
                <a:lnTo>
                  <a:pt x="17424" y="21600"/>
                </a:lnTo>
                <a:cubicBezTo>
                  <a:pt x="19727" y="21600"/>
                  <a:pt x="21600" y="19727"/>
                  <a:pt x="21600" y="17427"/>
                </a:cubicBezTo>
                <a:lnTo>
                  <a:pt x="21600" y="8583"/>
                </a:lnTo>
                <a:lnTo>
                  <a:pt x="21600" y="4176"/>
                </a:lnTo>
                <a:cubicBezTo>
                  <a:pt x="21600" y="1873"/>
                  <a:pt x="19727" y="0"/>
                  <a:pt x="17424" y="0"/>
                </a:cubicBezTo>
                <a:cubicBezTo>
                  <a:pt x="17424" y="0"/>
                  <a:pt x="17424" y="0"/>
                  <a:pt x="17424" y="0"/>
                </a:cubicBezTo>
                <a:close/>
              </a:path>
            </a:pathLst>
          </a:custGeom>
          <a:solidFill>
            <a:schemeClr val="bg1"/>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2"/>
              </a:solidFill>
              <a:latin typeface="Poppins Medium" panose="00000600000000000000" pitchFamily="50" charset="0"/>
              <a:cs typeface="Poppins Medium" panose="00000600000000000000" pitchFamily="50" charset="0"/>
            </a:endParaRPr>
          </a:p>
        </p:txBody>
      </p:sp>
      <p:sp>
        <p:nvSpPr>
          <p:cNvPr id="17" name="TextBox 31">
            <a:extLst>
              <a:ext uri="{FF2B5EF4-FFF2-40B4-BE49-F238E27FC236}">
                <a16:creationId xmlns:a16="http://schemas.microsoft.com/office/drawing/2014/main" id="{2E9145DC-FB02-49BD-8971-93AB6471B727}"/>
              </a:ext>
            </a:extLst>
          </p:cNvPr>
          <p:cNvSpPr txBox="1"/>
          <p:nvPr userDrawn="1"/>
        </p:nvSpPr>
        <p:spPr>
          <a:xfrm>
            <a:off x="7879481" y="629773"/>
            <a:ext cx="3672806" cy="369332"/>
          </a:xfrm>
          <a:prstGeom prst="rect">
            <a:avLst/>
          </a:prstGeom>
          <a:noFill/>
        </p:spPr>
        <p:txBody>
          <a:bodyPr wrap="square" rtlCol="0">
            <a:spAutoFit/>
          </a:bodyPr>
          <a:lstStyle/>
          <a:p>
            <a:pPr algn="r"/>
            <a:r>
              <a:rPr lang="en-US" sz="900">
                <a:solidFill>
                  <a:schemeClr val="tx2"/>
                </a:solidFill>
                <a:latin typeface="Poppins Medium" pitchFamily="2" charset="77"/>
                <a:ea typeface="Roboto" panose="02000000000000000000" pitchFamily="2" charset="0"/>
                <a:cs typeface="Poppins Medium" pitchFamily="2" charset="77"/>
              </a:rPr>
              <a:t>Send us a message or visit us.</a:t>
            </a:r>
          </a:p>
          <a:p>
            <a:pPr algn="r"/>
            <a:r>
              <a:rPr lang="en-US" sz="900">
                <a:solidFill>
                  <a:schemeClr val="tx2"/>
                </a:solidFill>
                <a:latin typeface="Poppins Medium" pitchFamily="2" charset="77"/>
                <a:ea typeface="Roboto" panose="02000000000000000000" pitchFamily="2" charset="0"/>
                <a:cs typeface="Poppins Medium" pitchFamily="2" charset="77"/>
              </a:rPr>
              <a:t>Whenever you like.</a:t>
            </a:r>
          </a:p>
        </p:txBody>
      </p:sp>
      <p:sp>
        <p:nvSpPr>
          <p:cNvPr id="18" name="TextBox 30">
            <a:extLst>
              <a:ext uri="{FF2B5EF4-FFF2-40B4-BE49-F238E27FC236}">
                <a16:creationId xmlns:a16="http://schemas.microsoft.com/office/drawing/2014/main" id="{3EF5FAD3-4FBD-476B-90FC-D9CE93D7D597}"/>
              </a:ext>
            </a:extLst>
          </p:cNvPr>
          <p:cNvSpPr txBox="1"/>
          <p:nvPr userDrawn="1"/>
        </p:nvSpPr>
        <p:spPr>
          <a:xfrm>
            <a:off x="640247" y="4669340"/>
            <a:ext cx="3248005"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Belgium</a:t>
            </a:r>
          </a:p>
          <a:p>
            <a:r>
              <a:rPr lang="fr-FR" sz="1400">
                <a:solidFill>
                  <a:schemeClr val="bg1"/>
                </a:solidFill>
                <a:latin typeface="Lato" panose="020F0502020204030203" pitchFamily="34" charset="0"/>
                <a:ea typeface="Lato" panose="020F0502020204030203" pitchFamily="34" charset="0"/>
                <a:cs typeface="Lato" panose="020F0502020204030203" pitchFamily="34" charset="0"/>
              </a:rPr>
              <a:t>Boulevard de la Cambre, 74 - Bruxelles</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+32 476 360 653</a:t>
            </a:r>
          </a:p>
        </p:txBody>
      </p:sp>
      <p:sp>
        <p:nvSpPr>
          <p:cNvPr id="19" name="TextBox 30">
            <a:extLst>
              <a:ext uri="{FF2B5EF4-FFF2-40B4-BE49-F238E27FC236}">
                <a16:creationId xmlns:a16="http://schemas.microsoft.com/office/drawing/2014/main" id="{7E7C33B9-1564-4DAE-8449-6B4AD5C1E1FD}"/>
              </a:ext>
            </a:extLst>
          </p:cNvPr>
          <p:cNvSpPr txBox="1"/>
          <p:nvPr userDrawn="1"/>
        </p:nvSpPr>
        <p:spPr>
          <a:xfrm>
            <a:off x="637931" y="3739534"/>
            <a:ext cx="2541080" cy="738664"/>
          </a:xfrm>
          <a:prstGeom prst="rect">
            <a:avLst/>
          </a:prstGeom>
          <a:noFill/>
        </p:spPr>
        <p:txBody>
          <a:bodyPr wrap="none" rtlCol="0">
            <a:spAutoFit/>
          </a:bodyPr>
          <a:lstStyle/>
          <a:p>
            <a:r>
              <a:rPr lang="en-US" sz="1400" b="1">
                <a:solidFill>
                  <a:schemeClr val="bg1"/>
                </a:solidFill>
                <a:latin typeface="Lato" panose="020F0502020204030203" pitchFamily="34" charset="0"/>
                <a:ea typeface="Lato" panose="020F0502020204030203" pitchFamily="34" charset="0"/>
                <a:cs typeface="Lato" panose="020F0502020204030203" pitchFamily="34" charset="0"/>
              </a:rPr>
              <a:t>Luxembourg</a:t>
            </a: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Rue de la </a:t>
            </a:r>
            <a:r>
              <a:rPr lang="en-US" sz="1400" err="1">
                <a:solidFill>
                  <a:schemeClr val="bg1"/>
                </a:solidFill>
                <a:latin typeface="Lato" panose="020F0502020204030203" pitchFamily="34" charset="0"/>
                <a:ea typeface="Lato" panose="020F0502020204030203" pitchFamily="34" charset="0"/>
                <a:cs typeface="Lato" panose="020F0502020204030203" pitchFamily="34" charset="0"/>
              </a:rPr>
              <a:t>Libération</a:t>
            </a:r>
            <a:r>
              <a:rPr lang="en-US" sz="1400">
                <a:solidFill>
                  <a:schemeClr val="bg1"/>
                </a:solidFill>
                <a:latin typeface="Lato" panose="020F0502020204030203" pitchFamily="34" charset="0"/>
                <a:ea typeface="Lato" panose="020F0502020204030203" pitchFamily="34" charset="0"/>
                <a:cs typeface="Lato" panose="020F0502020204030203" pitchFamily="34" charset="0"/>
              </a:rPr>
              <a:t>, 13 - </a:t>
            </a:r>
            <a:r>
              <a:rPr lang="en-US" sz="1400" err="1">
                <a:solidFill>
                  <a:schemeClr val="bg1"/>
                </a:solidFill>
                <a:latin typeface="Lato" panose="020F0502020204030203" pitchFamily="34" charset="0"/>
                <a:ea typeface="Lato" panose="020F0502020204030203" pitchFamily="34" charset="0"/>
                <a:cs typeface="Lato" panose="020F0502020204030203" pitchFamily="34" charset="0"/>
              </a:rPr>
              <a:t>Itzig</a:t>
            </a:r>
            <a:endParaRPr lang="en-US" sz="140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1400">
                <a:solidFill>
                  <a:schemeClr val="bg1"/>
                </a:solidFill>
                <a:latin typeface="Lato" panose="020F0502020204030203" pitchFamily="34" charset="0"/>
                <a:ea typeface="Lato" panose="020F0502020204030203" pitchFamily="34" charset="0"/>
                <a:cs typeface="Lato" panose="020F0502020204030203" pitchFamily="34" charset="0"/>
              </a:rPr>
              <a:t>+352 661 102 432</a:t>
            </a:r>
          </a:p>
        </p:txBody>
      </p:sp>
      <p:sp>
        <p:nvSpPr>
          <p:cNvPr id="20" name="Rectangle 4">
            <a:extLst>
              <a:ext uri="{FF2B5EF4-FFF2-40B4-BE49-F238E27FC236}">
                <a16:creationId xmlns:a16="http://schemas.microsoft.com/office/drawing/2014/main" id="{8021FC2A-F037-452D-86DA-31941B390744}"/>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Espace réservé du texte 35">
            <a:extLst>
              <a:ext uri="{FF2B5EF4-FFF2-40B4-BE49-F238E27FC236}">
                <a16:creationId xmlns:a16="http://schemas.microsoft.com/office/drawing/2014/main" id="{C6802747-2656-4CB8-9760-A6446B3ABC5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pic>
        <p:nvPicPr>
          <p:cNvPr id="23" name="Image 21">
            <a:extLst>
              <a:ext uri="{FF2B5EF4-FFF2-40B4-BE49-F238E27FC236}">
                <a16:creationId xmlns:a16="http://schemas.microsoft.com/office/drawing/2014/main" id="{DB7F1C10-2094-4A60-9055-990623E88BCA}"/>
              </a:ext>
            </a:extLst>
          </p:cNvPr>
          <p:cNvPicPr>
            <a:picLocks noChangeAspect="1"/>
          </p:cNvPicPr>
          <p:nvPr userDrawn="1"/>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rcRect t="41875" b="41875"/>
          <a:stretch/>
        </p:blipFill>
        <p:spPr>
          <a:xfrm>
            <a:off x="4254619" y="340009"/>
            <a:ext cx="3680445" cy="846142"/>
          </a:xfrm>
          <a:prstGeom prst="rect">
            <a:avLst/>
          </a:prstGeom>
        </p:spPr>
      </p:pic>
    </p:spTree>
    <p:extLst>
      <p:ext uri="{BB962C8B-B14F-4D97-AF65-F5344CB8AC3E}">
        <p14:creationId xmlns:p14="http://schemas.microsoft.com/office/powerpoint/2010/main" val="24195413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hallenges#]">
    <p:spTree>
      <p:nvGrpSpPr>
        <p:cNvPr id="1" name=""/>
        <p:cNvGrpSpPr/>
        <p:nvPr/>
      </p:nvGrpSpPr>
      <p:grpSpPr>
        <a:xfrm>
          <a:off x="0" y="0"/>
          <a:ext cx="0" cy="0"/>
          <a:chOff x="0" y="0"/>
          <a:chExt cx="0" cy="0"/>
        </a:xfrm>
      </p:grpSpPr>
      <p:sp>
        <p:nvSpPr>
          <p:cNvPr id="12" name="Espace réservé du texte 4">
            <a:extLst>
              <a:ext uri="{FF2B5EF4-FFF2-40B4-BE49-F238E27FC236}">
                <a16:creationId xmlns:a16="http://schemas.microsoft.com/office/drawing/2014/main" id="{76E4043C-89B3-529D-6291-5849BABAB4E7}"/>
              </a:ext>
            </a:extLst>
          </p:cNvPr>
          <p:cNvSpPr>
            <a:spLocks noGrp="1"/>
          </p:cNvSpPr>
          <p:nvPr>
            <p:ph type="body" sz="quarter" idx="33" hasCustomPrompt="1"/>
          </p:nvPr>
        </p:nvSpPr>
        <p:spPr>
          <a:xfrm>
            <a:off x="2907921" y="1882781"/>
            <a:ext cx="9130363" cy="3979171"/>
          </a:xfrm>
        </p:spPr>
        <p:txBody>
          <a:bodyPr anchor="ctr">
            <a:normAutofit/>
          </a:bodyPr>
          <a:lstStyle>
            <a:lvl1pPr marL="228600" indent="-228600" algn="l">
              <a:buFont typeface="Wingdings" panose="05000000000000000000" pitchFamily="2" charset="2"/>
              <a:buChar char="ü"/>
              <a:defRPr sz="2200">
                <a:solidFill>
                  <a:srgbClr val="000000"/>
                </a:solidFill>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en-AU" noProof="0"/>
              <a:t>[#Challenges#]</a:t>
            </a:r>
          </a:p>
        </p:txBody>
      </p:sp>
      <p:sp>
        <p:nvSpPr>
          <p:cNvPr id="3" name="Rectangle 4">
            <a:extLst>
              <a:ext uri="{FF2B5EF4-FFF2-40B4-BE49-F238E27FC236}">
                <a16:creationId xmlns:a16="http://schemas.microsoft.com/office/drawing/2014/main" id="{1270613E-1AE4-67E3-CA2A-D929A4AE2E9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4" name="Rectangle 4">
            <a:extLst>
              <a:ext uri="{FF2B5EF4-FFF2-40B4-BE49-F238E27FC236}">
                <a16:creationId xmlns:a16="http://schemas.microsoft.com/office/drawing/2014/main" id="{E7641824-E739-1642-DD5A-189062D5E81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5" name="Image 8">
            <a:extLst>
              <a:ext uri="{FF2B5EF4-FFF2-40B4-BE49-F238E27FC236}">
                <a16:creationId xmlns:a16="http://schemas.microsoft.com/office/drawing/2014/main" id="{62431BEE-A537-7EF0-E294-3F33DFB950B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14" name="Espace réservé de la date 11">
            <a:extLst>
              <a:ext uri="{FF2B5EF4-FFF2-40B4-BE49-F238E27FC236}">
                <a16:creationId xmlns:a16="http://schemas.microsoft.com/office/drawing/2014/main" id="{5CCDCF5E-656D-04D3-9E71-2B55C2ACADD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E395363-7CB2-48E8-B715-085F8127C707}" type="datetime1">
              <a:rPr lang="fr-FR" smtClean="0"/>
              <a:t>07/11/2024</a:t>
            </a:fld>
            <a:endParaRPr lang="fr-FR"/>
          </a:p>
        </p:txBody>
      </p:sp>
      <p:sp>
        <p:nvSpPr>
          <p:cNvPr id="16" name="Espace réservé du pied de page 12">
            <a:extLst>
              <a:ext uri="{FF2B5EF4-FFF2-40B4-BE49-F238E27FC236}">
                <a16:creationId xmlns:a16="http://schemas.microsoft.com/office/drawing/2014/main" id="{8BC8C21F-548C-379C-FA2E-8E219BEB80E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17" name="Espace réservé du numéro de diapositive 13">
            <a:extLst>
              <a:ext uri="{FF2B5EF4-FFF2-40B4-BE49-F238E27FC236}">
                <a16:creationId xmlns:a16="http://schemas.microsoft.com/office/drawing/2014/main" id="{E5B67BE4-9CEF-0BE1-B81B-8A8712004CB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24" name="Espace réservé du texte 4">
            <a:extLst>
              <a:ext uri="{FF2B5EF4-FFF2-40B4-BE49-F238E27FC236}">
                <a16:creationId xmlns:a16="http://schemas.microsoft.com/office/drawing/2014/main" id="{A720A7B1-FD3A-459D-888F-AB71F0F86836}"/>
              </a:ext>
            </a:extLst>
          </p:cNvPr>
          <p:cNvSpPr>
            <a:spLocks noGrp="1"/>
          </p:cNvSpPr>
          <p:nvPr>
            <p:ph type="body" sz="quarter" idx="40" hasCustomPrompt="1"/>
          </p:nvPr>
        </p:nvSpPr>
        <p:spPr>
          <a:xfrm>
            <a:off x="232233" y="3840883"/>
            <a:ext cx="2291053" cy="2021069"/>
          </a:xfrm>
        </p:spPr>
        <p:txBody>
          <a:bodyPr anchor="t">
            <a:normAutofit/>
          </a:bodyPr>
          <a:lstStyle>
            <a:lvl1pPr marL="0" indent="0" algn="ctr">
              <a:buNone/>
              <a:defRPr sz="2000">
                <a:solidFill>
                  <a:srgbClr val="000000"/>
                </a:solidFill>
              </a:defRPr>
            </a:lvl1pPr>
          </a:lstStyle>
          <a:p>
            <a:pPr lvl="0"/>
            <a:r>
              <a:rPr lang="en-AU" noProof="0"/>
              <a:t>[#CustomerDetails#]</a:t>
            </a:r>
          </a:p>
        </p:txBody>
      </p:sp>
      <p:sp>
        <p:nvSpPr>
          <p:cNvPr id="25" name="Shape 64">
            <a:extLst>
              <a:ext uri="{FF2B5EF4-FFF2-40B4-BE49-F238E27FC236}">
                <a16:creationId xmlns:a16="http://schemas.microsoft.com/office/drawing/2014/main" id="{887017FD-F8FB-271C-CA8A-611880F80D77}"/>
              </a:ext>
            </a:extLst>
          </p:cNvPr>
          <p:cNvSpPr/>
          <p:nvPr userDrawn="1"/>
        </p:nvSpPr>
        <p:spPr>
          <a:xfrm>
            <a:off x="683770" y="2164049"/>
            <a:ext cx="1387979" cy="1387618"/>
          </a:xfrm>
          <a:prstGeom prst="rect">
            <a:avLst/>
          </a:prstGeom>
          <a:solidFill>
            <a:schemeClr val="bg1"/>
          </a:solidFill>
          <a:ln w="12700" cap="flat">
            <a:noFill/>
            <a:miter lim="400000"/>
          </a:ln>
          <a:effectLst>
            <a:outerShdw blurRad="50800" dist="38100" dir="5400000" algn="t" rotWithShape="0">
              <a:prstClr val="black">
                <a:alpha val="40000"/>
              </a:prst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6" name="Espace réservé pour une image  2" descr="[#LogoCustomer#]">
            <a:extLst>
              <a:ext uri="{FF2B5EF4-FFF2-40B4-BE49-F238E27FC236}">
                <a16:creationId xmlns:a16="http://schemas.microsoft.com/office/drawing/2014/main" id="{E9C93CBB-6D25-D130-E2F0-51C84190B5B2}"/>
              </a:ext>
            </a:extLst>
          </p:cNvPr>
          <p:cNvSpPr>
            <a:spLocks noGrp="1"/>
          </p:cNvSpPr>
          <p:nvPr>
            <p:ph type="pic" sz="quarter" idx="42" hasCustomPrompt="1"/>
          </p:nvPr>
        </p:nvSpPr>
        <p:spPr>
          <a:xfrm>
            <a:off x="856034" y="2336269"/>
            <a:ext cx="1043450" cy="1043178"/>
          </a:xfrm>
        </p:spPr>
        <p:txBody>
          <a:bodyPr anchor="t" anchorCtr="1">
            <a:normAutofit/>
          </a:bodyPr>
          <a:lstStyle>
            <a:lvl1pPr marL="0" indent="0" algn="ctr">
              <a:buNone/>
              <a:defRPr sz="800">
                <a:solidFill>
                  <a:schemeClr val="tx1"/>
                </a:solidFill>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[#LogoCustomer#]</a:t>
            </a:r>
          </a:p>
        </p:txBody>
      </p:sp>
      <p:sp>
        <p:nvSpPr>
          <p:cNvPr id="6" name="Rectangle 4">
            <a:extLst>
              <a:ext uri="{FF2B5EF4-FFF2-40B4-BE49-F238E27FC236}">
                <a16:creationId xmlns:a16="http://schemas.microsoft.com/office/drawing/2014/main" id="{E7E88FB8-D88D-14F3-83D3-619FBCBCF62C}"/>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Titre 14">
            <a:extLst>
              <a:ext uri="{FF2B5EF4-FFF2-40B4-BE49-F238E27FC236}">
                <a16:creationId xmlns:a16="http://schemas.microsoft.com/office/drawing/2014/main" id="{DD2233C7-D3A4-AA5B-22AD-5E023EC4AB69}"/>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Tree>
    <p:extLst>
      <p:ext uri="{BB962C8B-B14F-4D97-AF65-F5344CB8AC3E}">
        <p14:creationId xmlns:p14="http://schemas.microsoft.com/office/powerpoint/2010/main" val="39595545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ase Study 2">
    <p:spTree>
      <p:nvGrpSpPr>
        <p:cNvPr id="1" name=""/>
        <p:cNvGrpSpPr/>
        <p:nvPr/>
      </p:nvGrpSpPr>
      <p:grpSpPr>
        <a:xfrm>
          <a:off x="0" y="0"/>
          <a:ext cx="0" cy="0"/>
          <a:chOff x="0" y="0"/>
          <a:chExt cx="0" cy="0"/>
        </a:xfrm>
      </p:grpSpPr>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1933171" y="2350148"/>
            <a:ext cx="3982637" cy="1218600"/>
          </a:xfrm>
        </p:spPr>
        <p:txBody>
          <a:bodyPr anchor="t"/>
          <a:lstStyle>
            <a:lvl1pPr marL="0" indent="0" algn="l">
              <a:buNone/>
              <a:defRPr/>
            </a:lvl1pPr>
          </a:lstStyle>
          <a:p>
            <a:pPr lvl="0"/>
            <a:r>
              <a:rPr lang="fr-FR"/>
              <a:t>[#TeamMembers#]</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1933171" y="4222072"/>
            <a:ext cx="3982637" cy="1218295"/>
          </a:xfrm>
        </p:spPr>
        <p:txBody>
          <a:bodyPr numCol="2" anchor="t"/>
          <a:lstStyle>
            <a:lvl1pPr marL="0" indent="0" algn="l">
              <a:buNone/>
              <a:defRPr/>
            </a:lvl1pPr>
          </a:lstStyle>
          <a:p>
            <a:pPr lvl="0"/>
            <a:r>
              <a:rPr lang="fr-FR"/>
              <a:t>[#Technologies#]</a:t>
            </a:r>
          </a:p>
        </p:txBody>
      </p:sp>
      <p:sp>
        <p:nvSpPr>
          <p:cNvPr id="21" name="Rectangle 4">
            <a:extLst>
              <a:ext uri="{FF2B5EF4-FFF2-40B4-BE49-F238E27FC236}">
                <a16:creationId xmlns:a16="http://schemas.microsoft.com/office/drawing/2014/main" id="{A85C28D7-BCBE-4248-9368-2FFA60FBA67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1C9A07F8-A4FD-4CBF-BE3B-7416C006E8F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681A3562-A313-42FC-BF49-6217DC7B883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Picture Placeholder 5">
            <a:extLst>
              <a:ext uri="{FF2B5EF4-FFF2-40B4-BE49-F238E27FC236}">
                <a16:creationId xmlns:a16="http://schemas.microsoft.com/office/drawing/2014/main" id="{C3D51E8A-CBC0-43FD-8505-B768B255A4B2}"/>
              </a:ext>
            </a:extLst>
          </p:cNvPr>
          <p:cNvSpPr>
            <a:spLocks noGrp="1"/>
          </p:cNvSpPr>
          <p:nvPr>
            <p:ph type="pic" sz="quarter" idx="17" hasCustomPrompt="1"/>
          </p:nvPr>
        </p:nvSpPr>
        <p:spPr>
          <a:xfrm>
            <a:off x="8031372" y="1977749"/>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[#LogoTechnology2#]</a:t>
            </a:r>
          </a:p>
        </p:txBody>
      </p:sp>
      <p:sp>
        <p:nvSpPr>
          <p:cNvPr id="29" name="Picture Placeholder 8">
            <a:extLst>
              <a:ext uri="{FF2B5EF4-FFF2-40B4-BE49-F238E27FC236}">
                <a16:creationId xmlns:a16="http://schemas.microsoft.com/office/drawing/2014/main" id="{ED23EDA1-FA8B-4E12-97BB-87DCE360FDC0}"/>
              </a:ext>
            </a:extLst>
          </p:cNvPr>
          <p:cNvSpPr>
            <a:spLocks noGrp="1"/>
          </p:cNvSpPr>
          <p:nvPr>
            <p:ph type="pic" sz="quarter" idx="20" hasCustomPrompt="1"/>
          </p:nvPr>
        </p:nvSpPr>
        <p:spPr>
          <a:xfrm>
            <a:off x="6269441" y="323665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[#LogoTechnology4#]</a:t>
            </a:r>
          </a:p>
        </p:txBody>
      </p:sp>
      <p:sp>
        <p:nvSpPr>
          <p:cNvPr id="38" name="Picture Placeholder 9">
            <a:extLst>
              <a:ext uri="{FF2B5EF4-FFF2-40B4-BE49-F238E27FC236}">
                <a16:creationId xmlns:a16="http://schemas.microsoft.com/office/drawing/2014/main" id="{6BBF1303-6BD5-4B0A-9AD1-6CD5868966B6}"/>
              </a:ext>
            </a:extLst>
          </p:cNvPr>
          <p:cNvSpPr>
            <a:spLocks noGrp="1"/>
          </p:cNvSpPr>
          <p:nvPr>
            <p:ph type="pic" sz="quarter" idx="21" hasCustomPrompt="1"/>
          </p:nvPr>
        </p:nvSpPr>
        <p:spPr>
          <a:xfrm>
            <a:off x="8031372" y="323665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[#LogoTechnology5#]</a:t>
            </a:r>
          </a:p>
        </p:txBody>
      </p:sp>
      <p:sp>
        <p:nvSpPr>
          <p:cNvPr id="39" name="Picture Placeholder 13">
            <a:extLst>
              <a:ext uri="{FF2B5EF4-FFF2-40B4-BE49-F238E27FC236}">
                <a16:creationId xmlns:a16="http://schemas.microsoft.com/office/drawing/2014/main" id="{DDDCE67F-B887-4644-8740-17CB8DBB2FC4}"/>
              </a:ext>
            </a:extLst>
          </p:cNvPr>
          <p:cNvSpPr>
            <a:spLocks noGrp="1"/>
          </p:cNvSpPr>
          <p:nvPr>
            <p:ph type="pic" sz="quarter" idx="24" hasCustomPrompt="1"/>
          </p:nvPr>
        </p:nvSpPr>
        <p:spPr>
          <a:xfrm>
            <a:off x="6269441" y="449556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[#LogoTechnology7#]</a:t>
            </a:r>
          </a:p>
        </p:txBody>
      </p:sp>
      <p:sp>
        <p:nvSpPr>
          <p:cNvPr id="40" name="Picture Placeholder 18">
            <a:extLst>
              <a:ext uri="{FF2B5EF4-FFF2-40B4-BE49-F238E27FC236}">
                <a16:creationId xmlns:a16="http://schemas.microsoft.com/office/drawing/2014/main" id="{F002A3D0-44FC-4C42-B589-DB8E61AEF4F1}"/>
              </a:ext>
            </a:extLst>
          </p:cNvPr>
          <p:cNvSpPr>
            <a:spLocks noGrp="1"/>
          </p:cNvSpPr>
          <p:nvPr>
            <p:ph type="pic" sz="quarter" idx="25" hasCustomPrompt="1"/>
          </p:nvPr>
        </p:nvSpPr>
        <p:spPr>
          <a:xfrm>
            <a:off x="8031372" y="449556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[#LogoTechnology8#]</a:t>
            </a:r>
          </a:p>
        </p:txBody>
      </p:sp>
      <p:sp>
        <p:nvSpPr>
          <p:cNvPr id="43" name="Shape 64">
            <a:extLst>
              <a:ext uri="{FF2B5EF4-FFF2-40B4-BE49-F238E27FC236}">
                <a16:creationId xmlns:a16="http://schemas.microsoft.com/office/drawing/2014/main" id="{EFAA1292-0419-4272-9651-B23AA5E1946E}"/>
              </a:ext>
            </a:extLst>
          </p:cNvPr>
          <p:cNvSpPr/>
          <p:nvPr userDrawn="1"/>
        </p:nvSpPr>
        <p:spPr>
          <a:xfrm>
            <a:off x="10324991" y="230969"/>
            <a:ext cx="1086210" cy="1085927"/>
          </a:xfrm>
          <a:prstGeom prst="rect">
            <a:avLst/>
          </a:prstGeom>
          <a:solidFill>
            <a:schemeClr val="bg1"/>
          </a:solidFill>
          <a:ln w="12700" cap="flat">
            <a:noFill/>
            <a:miter lim="400000"/>
          </a:ln>
          <a:effectLst>
            <a:outerShdw blurRad="63500" sx="102000" sy="102000" algn="ctr" rotWithShape="0">
              <a:prstClr val="black">
                <a:alpha val="40000"/>
              </a:prst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44" name="Espace réservé pour une image  2" descr="[#LogoCustomer#]">
            <a:extLst>
              <a:ext uri="{FF2B5EF4-FFF2-40B4-BE49-F238E27FC236}">
                <a16:creationId xmlns:a16="http://schemas.microsoft.com/office/drawing/2014/main" id="{C0D9A84C-ACAB-4186-A478-2163530157CB}"/>
              </a:ext>
            </a:extLst>
          </p:cNvPr>
          <p:cNvSpPr>
            <a:spLocks noGrp="1"/>
          </p:cNvSpPr>
          <p:nvPr>
            <p:ph type="pic" sz="quarter" idx="42" hasCustomPrompt="1"/>
          </p:nvPr>
        </p:nvSpPr>
        <p:spPr>
          <a:xfrm>
            <a:off x="10459802" y="365746"/>
            <a:ext cx="816587" cy="816374"/>
          </a:xfrm>
        </p:spPr>
        <p:txBody>
          <a:bodyPr anchor="t" anchorCtr="1">
            <a:normAutofit/>
          </a:bodyPr>
          <a:lstStyle>
            <a:lvl1pPr marL="0" indent="0" algn="ctr">
              <a:buNone/>
              <a:defRPr sz="700">
                <a:solidFill>
                  <a:schemeClr val="tx1"/>
                </a:solidFill>
              </a:defRPr>
            </a:lvl1pPr>
          </a:lstStyle>
          <a:p>
            <a:r>
              <a:rPr lang="fr-FR"/>
              <a:t>[#LogoCustomer#]</a:t>
            </a:r>
          </a:p>
        </p:txBody>
      </p:sp>
      <p:sp>
        <p:nvSpPr>
          <p:cNvPr id="30" name="ZoneTexte 29">
            <a:extLst>
              <a:ext uri="{FF2B5EF4-FFF2-40B4-BE49-F238E27FC236}">
                <a16:creationId xmlns:a16="http://schemas.microsoft.com/office/drawing/2014/main" id="{CE8C9110-BC7A-4FAE-8353-E4F8C6B57BDE}"/>
              </a:ext>
            </a:extLst>
          </p:cNvPr>
          <p:cNvSpPr txBox="1"/>
          <p:nvPr userDrawn="1"/>
        </p:nvSpPr>
        <p:spPr>
          <a:xfrm>
            <a:off x="1933171" y="1977749"/>
            <a:ext cx="3982637" cy="324000"/>
          </a:xfrm>
          <a:prstGeom prst="rect">
            <a:avLst/>
          </a:prstGeom>
        </p:spPr>
        <p:txBody>
          <a:bodyPr vert="horz" lIns="45720" tIns="22860" rIns="45720" bIns="22860" rtlCol="0" anchor="ctr">
            <a:normAutofit/>
          </a:bodyPr>
          <a:lstStyle>
            <a:lvl1pPr lvl="0" indent="0" defTabSz="914400">
              <a:lnSpc>
                <a:spcPct val="90000"/>
              </a:lnSpc>
              <a:spcBef>
                <a:spcPts val="1000"/>
              </a:spcBef>
              <a:buClr>
                <a:schemeClr val="accent1"/>
              </a:buClr>
              <a:buFont typeface="Arial" panose="020B0604020202020204" pitchFamily="34" charset="0"/>
              <a:buNone/>
              <a:defRPr>
                <a:solidFill>
                  <a:schemeClr val="tx2"/>
                </a:solidFill>
                <a:latin typeface="Poppins Medium" panose="00000600000000000000" pitchFamily="50" charset="0"/>
                <a:ea typeface="Lato Light" panose="020F0502020204030203" pitchFamily="34" charset="0"/>
                <a:cs typeface="Poppins Medium" panose="00000600000000000000" pitchFamily="50" charset="0"/>
              </a:defRPr>
            </a:lvl1pPr>
            <a:lvl2pPr marL="685800" indent="-228600" defTabSz="914400">
              <a:lnSpc>
                <a:spcPct val="90000"/>
              </a:lnSpc>
              <a:spcBef>
                <a:spcPts val="500"/>
              </a:spcBef>
              <a:buClr>
                <a:schemeClr val="accent1"/>
              </a:buClr>
              <a:buFont typeface="Arial" panose="020B0604020202020204" pitchFamily="34" charset="0"/>
              <a:buChar char="•"/>
              <a:defRPr sz="2400">
                <a:latin typeface="Lato Light" panose="020F0502020204030203" pitchFamily="34" charset="0"/>
                <a:ea typeface="Lato Light" panose="020F0502020204030203" pitchFamily="34" charset="0"/>
                <a:cs typeface="Lato Light" panose="020F0502020204030203" pitchFamily="34" charset="0"/>
              </a:defRPr>
            </a:lvl2pPr>
            <a:lvl3pPr marL="1143000" indent="-228600" defTabSz="914400">
              <a:lnSpc>
                <a:spcPct val="90000"/>
              </a:lnSpc>
              <a:spcBef>
                <a:spcPts val="500"/>
              </a:spcBef>
              <a:buClr>
                <a:schemeClr val="accent1"/>
              </a:buClr>
              <a:buFont typeface="Arial" panose="020B0604020202020204" pitchFamily="34" charset="0"/>
              <a:buChar char="•"/>
              <a:defRPr sz="2000">
                <a:latin typeface="Lato Light" panose="020F0502020204030203" pitchFamily="34" charset="0"/>
                <a:ea typeface="Lato Light" panose="020F0502020204030203" pitchFamily="34" charset="0"/>
                <a:cs typeface="Lato Light" panose="020F0502020204030203" pitchFamily="34" charset="0"/>
              </a:defRPr>
            </a:lvl3pPr>
            <a:lvl4pPr marL="1600200" indent="-228600" defTabSz="914400">
              <a:lnSpc>
                <a:spcPct val="90000"/>
              </a:lnSpc>
              <a:spcBef>
                <a:spcPts val="500"/>
              </a:spcBef>
              <a:buClr>
                <a:schemeClr val="accent1"/>
              </a:buClr>
              <a:buFont typeface="Arial" panose="020B0604020202020204" pitchFamily="34" charset="0"/>
              <a:buChar char="•"/>
              <a:defRPr sz="1800">
                <a:latin typeface="Lato Light" panose="020F0502020204030203" pitchFamily="34" charset="0"/>
                <a:ea typeface="Lato Light" panose="020F0502020204030203" pitchFamily="34" charset="0"/>
                <a:cs typeface="Lato Light" panose="020F0502020204030203" pitchFamily="34" charset="0"/>
              </a:defRPr>
            </a:lvl4pPr>
            <a:lvl5pPr marL="2057400" indent="-228600" defTabSz="914400">
              <a:lnSpc>
                <a:spcPct val="90000"/>
              </a:lnSpc>
              <a:spcBef>
                <a:spcPts val="500"/>
              </a:spcBef>
              <a:buClr>
                <a:schemeClr val="accent1"/>
              </a:buClr>
              <a:buFont typeface="Arial" panose="020B0604020202020204" pitchFamily="34" charset="0"/>
              <a:buChar char="•"/>
              <a:defRPr sz="1800">
                <a:latin typeface="Lato Light" panose="020F0502020204030203" pitchFamily="34" charset="0"/>
                <a:ea typeface="Lato Light" panose="020F0502020204030203" pitchFamily="34" charset="0"/>
                <a:cs typeface="Lato Light" panose="020F050202020403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lvl="0"/>
            <a:r>
              <a:rPr lang="fr-FR" sz="900">
                <a:solidFill>
                  <a:schemeClr val="tx2"/>
                </a:solidFill>
              </a:rPr>
              <a:t>Team</a:t>
            </a:r>
          </a:p>
        </p:txBody>
      </p:sp>
      <p:sp>
        <p:nvSpPr>
          <p:cNvPr id="41" name="ZoneTexte 40">
            <a:extLst>
              <a:ext uri="{FF2B5EF4-FFF2-40B4-BE49-F238E27FC236}">
                <a16:creationId xmlns:a16="http://schemas.microsoft.com/office/drawing/2014/main" id="{FBD3F405-A6BF-455E-A14D-02C49536FA47}"/>
              </a:ext>
            </a:extLst>
          </p:cNvPr>
          <p:cNvSpPr txBox="1"/>
          <p:nvPr userDrawn="1"/>
        </p:nvSpPr>
        <p:spPr>
          <a:xfrm>
            <a:off x="1939923" y="3857457"/>
            <a:ext cx="3982637" cy="324000"/>
          </a:xfrm>
          <a:prstGeom prst="rect">
            <a:avLst/>
          </a:prstGeom>
        </p:spPr>
        <p:txBody>
          <a:bodyPr vert="horz" lIns="45720" tIns="22860" rIns="45720" bIns="22860" rtlCol="0" anchor="ctr">
            <a:normAutofit/>
          </a:bodyPr>
          <a:lstStyle>
            <a:lvl1pPr lvl="0" indent="0" defTabSz="914400">
              <a:lnSpc>
                <a:spcPct val="90000"/>
              </a:lnSpc>
              <a:spcBef>
                <a:spcPts val="1000"/>
              </a:spcBef>
              <a:buClr>
                <a:schemeClr val="accent1"/>
              </a:buClr>
              <a:buFont typeface="Arial" panose="020B0604020202020204" pitchFamily="34" charset="0"/>
              <a:buNone/>
              <a:defRPr>
                <a:solidFill>
                  <a:schemeClr val="tx2"/>
                </a:solidFill>
                <a:latin typeface="Poppins Medium" panose="00000600000000000000" pitchFamily="50" charset="0"/>
                <a:ea typeface="Lato Light" panose="020F0502020204030203" pitchFamily="34" charset="0"/>
                <a:cs typeface="Poppins Medium" panose="00000600000000000000" pitchFamily="50" charset="0"/>
              </a:defRPr>
            </a:lvl1pPr>
            <a:lvl2pPr marL="685800" indent="-228600" defTabSz="914400">
              <a:lnSpc>
                <a:spcPct val="90000"/>
              </a:lnSpc>
              <a:spcBef>
                <a:spcPts val="500"/>
              </a:spcBef>
              <a:buClr>
                <a:schemeClr val="accent1"/>
              </a:buClr>
              <a:buFont typeface="Arial" panose="020B0604020202020204" pitchFamily="34" charset="0"/>
              <a:buChar char="•"/>
              <a:defRPr sz="2400">
                <a:latin typeface="Lato Light" panose="020F0502020204030203" pitchFamily="34" charset="0"/>
                <a:ea typeface="Lato Light" panose="020F0502020204030203" pitchFamily="34" charset="0"/>
                <a:cs typeface="Lato Light" panose="020F0502020204030203" pitchFamily="34" charset="0"/>
              </a:defRPr>
            </a:lvl2pPr>
            <a:lvl3pPr marL="1143000" indent="-228600" defTabSz="914400">
              <a:lnSpc>
                <a:spcPct val="90000"/>
              </a:lnSpc>
              <a:spcBef>
                <a:spcPts val="500"/>
              </a:spcBef>
              <a:buClr>
                <a:schemeClr val="accent1"/>
              </a:buClr>
              <a:buFont typeface="Arial" panose="020B0604020202020204" pitchFamily="34" charset="0"/>
              <a:buChar char="•"/>
              <a:defRPr sz="2000">
                <a:latin typeface="Lato Light" panose="020F0502020204030203" pitchFamily="34" charset="0"/>
                <a:ea typeface="Lato Light" panose="020F0502020204030203" pitchFamily="34" charset="0"/>
                <a:cs typeface="Lato Light" panose="020F0502020204030203" pitchFamily="34" charset="0"/>
              </a:defRPr>
            </a:lvl3pPr>
            <a:lvl4pPr marL="1600200" indent="-228600" defTabSz="914400">
              <a:lnSpc>
                <a:spcPct val="90000"/>
              </a:lnSpc>
              <a:spcBef>
                <a:spcPts val="500"/>
              </a:spcBef>
              <a:buClr>
                <a:schemeClr val="accent1"/>
              </a:buClr>
              <a:buFont typeface="Arial" panose="020B0604020202020204" pitchFamily="34" charset="0"/>
              <a:buChar char="•"/>
              <a:defRPr sz="1800">
                <a:latin typeface="Lato Light" panose="020F0502020204030203" pitchFamily="34" charset="0"/>
                <a:ea typeface="Lato Light" panose="020F0502020204030203" pitchFamily="34" charset="0"/>
                <a:cs typeface="Lato Light" panose="020F0502020204030203" pitchFamily="34" charset="0"/>
              </a:defRPr>
            </a:lvl4pPr>
            <a:lvl5pPr marL="2057400" indent="-228600" defTabSz="914400">
              <a:lnSpc>
                <a:spcPct val="90000"/>
              </a:lnSpc>
              <a:spcBef>
                <a:spcPts val="500"/>
              </a:spcBef>
              <a:buClr>
                <a:schemeClr val="accent1"/>
              </a:buClr>
              <a:buFont typeface="Arial" panose="020B0604020202020204" pitchFamily="34" charset="0"/>
              <a:buChar char="•"/>
              <a:defRPr sz="1800">
                <a:latin typeface="Lato Light" panose="020F0502020204030203" pitchFamily="34" charset="0"/>
                <a:ea typeface="Lato Light" panose="020F0502020204030203" pitchFamily="34" charset="0"/>
                <a:cs typeface="Lato Light" panose="020F050202020403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lvl="0"/>
            <a:r>
              <a:rPr lang="fr-FR" sz="900">
                <a:solidFill>
                  <a:schemeClr val="tx2"/>
                </a:solidFill>
              </a:rPr>
              <a:t>Technologies</a:t>
            </a:r>
          </a:p>
        </p:txBody>
      </p:sp>
      <p:grpSp>
        <p:nvGrpSpPr>
          <p:cNvPr id="42" name="Groupe 41">
            <a:extLst>
              <a:ext uri="{FF2B5EF4-FFF2-40B4-BE49-F238E27FC236}">
                <a16:creationId xmlns:a16="http://schemas.microsoft.com/office/drawing/2014/main" id="{21C6C6EC-42B3-4D1A-9C3A-C340E0BDBEBD}"/>
              </a:ext>
            </a:extLst>
          </p:cNvPr>
          <p:cNvGrpSpPr/>
          <p:nvPr userDrawn="1"/>
        </p:nvGrpSpPr>
        <p:grpSpPr>
          <a:xfrm>
            <a:off x="838419" y="1978474"/>
            <a:ext cx="928666" cy="943348"/>
            <a:chOff x="8658104" y="7298758"/>
            <a:chExt cx="1856849" cy="1886695"/>
          </a:xfrm>
        </p:grpSpPr>
        <p:sp>
          <p:nvSpPr>
            <p:cNvPr id="45" name="Ellipse 44">
              <a:extLst>
                <a:ext uri="{FF2B5EF4-FFF2-40B4-BE49-F238E27FC236}">
                  <a16:creationId xmlns:a16="http://schemas.microsoft.com/office/drawing/2014/main" id="{F64F1AB5-0AEA-4C53-A2C7-706F728965B8}"/>
                </a:ext>
              </a:extLst>
            </p:cNvPr>
            <p:cNvSpPr/>
            <p:nvPr userDrawn="1"/>
          </p:nvSpPr>
          <p:spPr>
            <a:xfrm>
              <a:off x="8658104" y="7298758"/>
              <a:ext cx="1856849" cy="18866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46" name="Graphique 45">
              <a:extLst>
                <a:ext uri="{FF2B5EF4-FFF2-40B4-BE49-F238E27FC236}">
                  <a16:creationId xmlns:a16="http://schemas.microsoft.com/office/drawing/2014/main" id="{77775E8E-FD58-4594-9324-96DB9C01D537}"/>
                </a:ext>
              </a:extLst>
            </p:cNvPr>
            <p:cNvPicPr>
              <a:picLocks noChangeAspect="1"/>
            </p:cNvPicPr>
            <p:nvPr userDrawn="1"/>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098728" y="7754305"/>
              <a:ext cx="975600" cy="975600"/>
            </a:xfrm>
            <a:prstGeom prst="rect">
              <a:avLst/>
            </a:prstGeom>
          </p:spPr>
        </p:pic>
      </p:grpSp>
      <p:grpSp>
        <p:nvGrpSpPr>
          <p:cNvPr id="47" name="Groupe 46">
            <a:extLst>
              <a:ext uri="{FF2B5EF4-FFF2-40B4-BE49-F238E27FC236}">
                <a16:creationId xmlns:a16="http://schemas.microsoft.com/office/drawing/2014/main" id="{45DBCB53-3BB3-45D5-B898-7B3DB1BC50DC}"/>
              </a:ext>
            </a:extLst>
          </p:cNvPr>
          <p:cNvGrpSpPr/>
          <p:nvPr userDrawn="1"/>
        </p:nvGrpSpPr>
        <p:grpSpPr>
          <a:xfrm>
            <a:off x="838419" y="3850873"/>
            <a:ext cx="928666" cy="943348"/>
            <a:chOff x="8658104" y="7298758"/>
            <a:chExt cx="1856849" cy="1886695"/>
          </a:xfrm>
        </p:grpSpPr>
        <p:sp>
          <p:nvSpPr>
            <p:cNvPr id="48" name="Ellipse 47">
              <a:extLst>
                <a:ext uri="{FF2B5EF4-FFF2-40B4-BE49-F238E27FC236}">
                  <a16:creationId xmlns:a16="http://schemas.microsoft.com/office/drawing/2014/main" id="{3ABC8BA4-598D-469E-A518-4D2F7E0DBF53}"/>
                </a:ext>
              </a:extLst>
            </p:cNvPr>
            <p:cNvSpPr/>
            <p:nvPr userDrawn="1"/>
          </p:nvSpPr>
          <p:spPr>
            <a:xfrm>
              <a:off x="8658104" y="7298758"/>
              <a:ext cx="1856849" cy="18866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49" name="Graphique 48">
              <a:extLst>
                <a:ext uri="{FF2B5EF4-FFF2-40B4-BE49-F238E27FC236}">
                  <a16:creationId xmlns:a16="http://schemas.microsoft.com/office/drawing/2014/main" id="{BE129A1E-2C1C-4732-986F-A2F131E33DE4}"/>
                </a:ext>
              </a:extLst>
            </p:cNvPr>
            <p:cNvPicPr>
              <a:picLocks noChangeAspect="1"/>
            </p:cNvPicPr>
            <p:nvPr userDrawn="1"/>
          </p:nvPicPr>
          <p:blipFill>
            <a:blip r:embed="rId4" cstate="email">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098728" y="7754305"/>
              <a:ext cx="975600" cy="975600"/>
            </a:xfrm>
            <a:prstGeom prst="rect">
              <a:avLst/>
            </a:prstGeom>
          </p:spPr>
        </p:pic>
      </p:grpSp>
      <p:sp>
        <p:nvSpPr>
          <p:cNvPr id="32" name="Picture Placeholder 5">
            <a:extLst>
              <a:ext uri="{FF2B5EF4-FFF2-40B4-BE49-F238E27FC236}">
                <a16:creationId xmlns:a16="http://schemas.microsoft.com/office/drawing/2014/main" id="{9E067B1B-215D-4196-ABC5-CA9CD263F216}"/>
              </a:ext>
              <a:ext uri="{C183D7F6-B498-43B3-948B-1728B52AA6E4}">
                <adec:decorative xmlns:adec="http://schemas.microsoft.com/office/drawing/2017/decorative" val="0"/>
              </a:ext>
            </a:extLst>
          </p:cNvPr>
          <p:cNvSpPr>
            <a:spLocks noGrp="1"/>
          </p:cNvSpPr>
          <p:nvPr>
            <p:ph type="pic" sz="quarter" idx="48" hasCustomPrompt="1"/>
          </p:nvPr>
        </p:nvSpPr>
        <p:spPr>
          <a:xfrm>
            <a:off x="6269441" y="1977749"/>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[#LogoTechnology1#]</a:t>
            </a:r>
          </a:p>
        </p:txBody>
      </p:sp>
      <p:sp>
        <p:nvSpPr>
          <p:cNvPr id="31" name="Picture Placeholder 5">
            <a:extLst>
              <a:ext uri="{FF2B5EF4-FFF2-40B4-BE49-F238E27FC236}">
                <a16:creationId xmlns:a16="http://schemas.microsoft.com/office/drawing/2014/main" id="{061A6049-26BF-4F98-8C94-F3805F9A098F}"/>
              </a:ext>
            </a:extLst>
          </p:cNvPr>
          <p:cNvSpPr>
            <a:spLocks noGrp="1"/>
          </p:cNvSpPr>
          <p:nvPr>
            <p:ph type="pic" sz="quarter" idx="49" hasCustomPrompt="1"/>
          </p:nvPr>
        </p:nvSpPr>
        <p:spPr>
          <a:xfrm>
            <a:off x="9793303" y="1977749"/>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[#LogoTechnology3#]</a:t>
            </a:r>
          </a:p>
        </p:txBody>
      </p:sp>
      <p:sp>
        <p:nvSpPr>
          <p:cNvPr id="35" name="Picture Placeholder 9">
            <a:extLst>
              <a:ext uri="{FF2B5EF4-FFF2-40B4-BE49-F238E27FC236}">
                <a16:creationId xmlns:a16="http://schemas.microsoft.com/office/drawing/2014/main" id="{DBA06081-5B2D-4D0C-AA77-7A59A6665B64}"/>
              </a:ext>
            </a:extLst>
          </p:cNvPr>
          <p:cNvSpPr>
            <a:spLocks noGrp="1"/>
          </p:cNvSpPr>
          <p:nvPr>
            <p:ph type="pic" sz="quarter" idx="50" hasCustomPrompt="1"/>
          </p:nvPr>
        </p:nvSpPr>
        <p:spPr>
          <a:xfrm>
            <a:off x="9793303" y="323665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[#LogoTechnology6#]</a:t>
            </a:r>
          </a:p>
        </p:txBody>
      </p:sp>
      <p:sp>
        <p:nvSpPr>
          <p:cNvPr id="36" name="Picture Placeholder 18">
            <a:extLst>
              <a:ext uri="{FF2B5EF4-FFF2-40B4-BE49-F238E27FC236}">
                <a16:creationId xmlns:a16="http://schemas.microsoft.com/office/drawing/2014/main" id="{AF8D3F0B-6482-4E86-8611-669579A773A1}"/>
              </a:ext>
            </a:extLst>
          </p:cNvPr>
          <p:cNvSpPr>
            <a:spLocks noGrp="1"/>
          </p:cNvSpPr>
          <p:nvPr>
            <p:ph type="pic" sz="quarter" idx="51" hasCustomPrompt="1"/>
          </p:nvPr>
        </p:nvSpPr>
        <p:spPr>
          <a:xfrm>
            <a:off x="9793303" y="4495568"/>
            <a:ext cx="1597736" cy="944800"/>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[#LogoTechnology9#]</a:t>
            </a:r>
          </a:p>
        </p:txBody>
      </p:sp>
      <p:sp>
        <p:nvSpPr>
          <p:cNvPr id="37" name="Titre 14">
            <a:extLst>
              <a:ext uri="{FF2B5EF4-FFF2-40B4-BE49-F238E27FC236}">
                <a16:creationId xmlns:a16="http://schemas.microsoft.com/office/drawing/2014/main" id="{D9BA9318-EE46-4450-9DFB-3E9D989C5AE9}"/>
              </a:ext>
            </a:extLst>
          </p:cNvPr>
          <p:cNvSpPr>
            <a:spLocks noGrp="1"/>
          </p:cNvSpPr>
          <p:nvPr>
            <p:ph type="title" hasCustomPrompt="1"/>
          </p:nvPr>
        </p:nvSpPr>
        <p:spPr>
          <a:xfrm>
            <a:off x="838418" y="529200"/>
            <a:ext cx="9414676" cy="507600"/>
          </a:xfrm>
        </p:spPr>
        <p:txBody>
          <a:bodyPr/>
          <a:lstStyle>
            <a:lvl1pPr>
              <a:defRPr cap="all" baseline="0">
                <a:solidFill>
                  <a:schemeClr val="tx2"/>
                </a:solidFill>
              </a:defRPr>
            </a:lvl1pPr>
          </a:lstStyle>
          <a:p>
            <a:r>
              <a:rPr lang="fr-FR"/>
              <a:t>[#TITLE#]</a:t>
            </a:r>
          </a:p>
        </p:txBody>
      </p:sp>
      <p:pic>
        <p:nvPicPr>
          <p:cNvPr id="50" name="Image 8">
            <a:extLst>
              <a:ext uri="{FF2B5EF4-FFF2-40B4-BE49-F238E27FC236}">
                <a16:creationId xmlns:a16="http://schemas.microsoft.com/office/drawing/2014/main" id="{EAE87941-2BB7-4F58-8E7F-4E79201258D3}"/>
              </a:ext>
            </a:extLst>
          </p:cNvPr>
          <p:cNvPicPr>
            <a:picLocks noChangeAspect="1"/>
          </p:cNvPicPr>
          <p:nvPr userDrawn="1"/>
        </p:nvPicPr>
        <p:blipFill rotWithShape="1">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rcRect t="37645" b="37645"/>
          <a:stretch/>
        </p:blipFill>
        <p:spPr>
          <a:xfrm>
            <a:off x="-287870" y="6091129"/>
            <a:ext cx="1782464" cy="623141"/>
          </a:xfrm>
          <a:prstGeom prst="rect">
            <a:avLst/>
          </a:prstGeom>
        </p:spPr>
      </p:pic>
      <p:sp>
        <p:nvSpPr>
          <p:cNvPr id="51" name="Espace réservé de la date 11">
            <a:extLst>
              <a:ext uri="{FF2B5EF4-FFF2-40B4-BE49-F238E27FC236}">
                <a16:creationId xmlns:a16="http://schemas.microsoft.com/office/drawing/2014/main" id="{75B22664-3BF1-4365-9BA7-9786E6CB9CE7}"/>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E395363-7CB2-48E8-B715-085F8127C707}" type="datetime1">
              <a:rPr lang="fr-FR" smtClean="0"/>
              <a:t>07/11/2024</a:t>
            </a:fld>
            <a:endParaRPr lang="fr-FR"/>
          </a:p>
        </p:txBody>
      </p:sp>
      <p:sp>
        <p:nvSpPr>
          <p:cNvPr id="52" name="Espace réservé du pied de page 12">
            <a:extLst>
              <a:ext uri="{FF2B5EF4-FFF2-40B4-BE49-F238E27FC236}">
                <a16:creationId xmlns:a16="http://schemas.microsoft.com/office/drawing/2014/main" id="{86381B4A-9338-4B09-8F75-40839F54B0E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53" name="Espace réservé du numéro de diapositive 13">
            <a:extLst>
              <a:ext uri="{FF2B5EF4-FFF2-40B4-BE49-F238E27FC236}">
                <a16:creationId xmlns:a16="http://schemas.microsoft.com/office/drawing/2014/main" id="{303DFDDE-AEEB-4EB1-B758-C64311A1131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547745398"/>
      </p:ext>
    </p:extLst>
  </p:cSld>
  <p:clrMapOvr>
    <a:masterClrMapping/>
  </p:clrMapOvr>
  <p:extLst>
    <p:ext uri="{DCECCB84-F9BA-43D5-87BE-67443E8EF086}">
      <p15:sldGuideLst xmlns:p15="http://schemas.microsoft.com/office/powerpoint/2012/main">
        <p15:guide id="1" orient="horz" pos="4320">
          <p15:clr>
            <a:srgbClr val="FBAE40"/>
          </p15:clr>
        </p15:guide>
        <p15:guide id="2" pos="767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Cover 5">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B3E0D738-DF69-4A5D-8F81-A1C67ACE3DB2}"/>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671E0EE1-E5F6-4277-9632-D0F633E249DD}"/>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C34F102-7EC5-4DF9-85EA-7E808A14424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BBEDA401-22F9-4F64-B3C5-878155BC7147}"/>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9D223BDF-5C06-4AB3-938B-4EA3029D684F}"/>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9648FF04-65C3-42AA-8FD5-24AF1E98DA19}"/>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6751917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resentation Cover">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a:blip r:embed="rId2" cstate="emai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1">
            <a:extLst>
              <a:ext uri="{FF2B5EF4-FFF2-40B4-BE49-F238E27FC236}">
                <a16:creationId xmlns:a16="http://schemas.microsoft.com/office/drawing/2014/main" id="{76167514-ED49-4909-A37D-F313A6CAEA04}"/>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830C2A50-659E-4679-9599-09545F654433}"/>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91A4338C-3A9F-4289-BAD3-9B43C9155C0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1" name="Espace réservé pour une image  30">
            <a:extLst>
              <a:ext uri="{FF2B5EF4-FFF2-40B4-BE49-F238E27FC236}">
                <a16:creationId xmlns:a16="http://schemas.microsoft.com/office/drawing/2014/main" id="{CF3F9E2C-F416-46F1-AA16-C5D754534363}"/>
              </a:ext>
            </a:extLst>
          </p:cNvPr>
          <p:cNvSpPr>
            <a:spLocks noGrp="1" noChangeAspect="1"/>
          </p:cNvSpPr>
          <p:nvPr>
            <p:ph type="pic" sz="quarter" idx="10" hasCustomPrompt="1"/>
          </p:nvPr>
        </p:nvSpPr>
        <p:spPr>
          <a:xfrm>
            <a:off x="3454721" y="5094468"/>
            <a:ext cx="1262129" cy="1092600"/>
          </a:xfrm>
        </p:spPr>
        <p:txBody>
          <a:bodyPr anchor="t">
            <a:normAutofit/>
          </a:bodyPr>
          <a:lstStyle>
            <a:lvl1pPr marL="0" indent="0" algn="ctr">
              <a:buNone/>
              <a:defRPr sz="1000"/>
            </a:lvl1pPr>
          </a:lstStyle>
          <a:p>
            <a:r>
              <a:rPr lang="fr-FR"/>
              <a:t>Insert </a:t>
            </a:r>
            <a:r>
              <a:rPr lang="fr-FR" err="1"/>
              <a:t>Customer’s</a:t>
            </a:r>
            <a:r>
              <a:rPr lang="fr-FR"/>
              <a:t> Logo</a:t>
            </a:r>
          </a:p>
        </p:txBody>
      </p:sp>
      <p:sp>
        <p:nvSpPr>
          <p:cNvPr id="34" name="Titre 33">
            <a:extLst>
              <a:ext uri="{FF2B5EF4-FFF2-40B4-BE49-F238E27FC236}">
                <a16:creationId xmlns:a16="http://schemas.microsoft.com/office/drawing/2014/main" id="{F13CB972-1F1F-48CC-968C-E92233D51DF4}"/>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PRESENTATION TITLE</a:t>
            </a:r>
          </a:p>
        </p:txBody>
      </p:sp>
      <p:sp>
        <p:nvSpPr>
          <p:cNvPr id="36" name="Espace réservé du texte 35">
            <a:extLst>
              <a:ext uri="{FF2B5EF4-FFF2-40B4-BE49-F238E27FC236}">
                <a16:creationId xmlns:a16="http://schemas.microsoft.com/office/drawing/2014/main" id="{4E90A179-5340-46DA-8252-BB18FF51690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40" name="Espace réservé de la date 39">
            <a:extLst>
              <a:ext uri="{FF2B5EF4-FFF2-40B4-BE49-F238E27FC236}">
                <a16:creationId xmlns:a16="http://schemas.microsoft.com/office/drawing/2014/main" id="{49DC80D8-5F63-425D-9DEE-65D668F72175}"/>
              </a:ext>
            </a:extLst>
          </p:cNvPr>
          <p:cNvSpPr>
            <a:spLocks noGrp="1"/>
          </p:cNvSpPr>
          <p:nvPr>
            <p:ph type="dt" sz="half" idx="12"/>
          </p:nvPr>
        </p:nvSpPr>
        <p:spPr>
          <a:xfrm>
            <a:off x="8610461" y="6381750"/>
            <a:ext cx="2743121" cy="365125"/>
          </a:xfrm>
        </p:spPr>
        <p:txBody>
          <a:bodyPr/>
          <a:lstStyle>
            <a:lvl1pPr algn="r">
              <a:defRPr sz="9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BBD46832-4A4F-4A99-A629-FFFE9E37D806}" type="datetime1">
              <a:rPr lang="fr-FR" smtClean="0"/>
              <a:t>07/11/2024</a:t>
            </a:fld>
            <a:endParaRPr lang="fr-FR"/>
          </a:p>
        </p:txBody>
      </p:sp>
      <p:pic>
        <p:nvPicPr>
          <p:cNvPr id="11" name="Image 21">
            <a:extLst>
              <a:ext uri="{FF2B5EF4-FFF2-40B4-BE49-F238E27FC236}">
                <a16:creationId xmlns:a16="http://schemas.microsoft.com/office/drawing/2014/main" id="{6F0F44EA-2B4A-448A-9216-84AA3D3B802C}"/>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t="41875" b="41875"/>
          <a:stretch/>
        </p:blipFill>
        <p:spPr>
          <a:xfrm>
            <a:off x="-109820" y="5217697"/>
            <a:ext cx="3680445" cy="846142"/>
          </a:xfrm>
          <a:prstGeom prst="rect">
            <a:avLst/>
          </a:prstGeom>
        </p:spPr>
      </p:pic>
    </p:spTree>
    <p:extLst>
      <p:ext uri="{BB962C8B-B14F-4D97-AF65-F5344CB8AC3E}">
        <p14:creationId xmlns:p14="http://schemas.microsoft.com/office/powerpoint/2010/main" val="15733356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Cover 1">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1">
            <a:extLst>
              <a:ext uri="{FF2B5EF4-FFF2-40B4-BE49-F238E27FC236}">
                <a16:creationId xmlns:a16="http://schemas.microsoft.com/office/drawing/2014/main" id="{76167514-ED49-4909-A37D-F313A6CAEA04}"/>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91A4338C-3A9F-4289-BAD3-9B43C9155C0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4">
            <a:extLst>
              <a:ext uri="{FF2B5EF4-FFF2-40B4-BE49-F238E27FC236}">
                <a16:creationId xmlns:a16="http://schemas.microsoft.com/office/drawing/2014/main" id="{12EEBB10-86E6-466E-B899-B312CBDB3AAA}"/>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34" name="Titre 33">
            <a:extLst>
              <a:ext uri="{FF2B5EF4-FFF2-40B4-BE49-F238E27FC236}">
                <a16:creationId xmlns:a16="http://schemas.microsoft.com/office/drawing/2014/main" id="{F13CB972-1F1F-48CC-968C-E92233D51DF4}"/>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36" name="Espace réservé du texte 35">
            <a:extLst>
              <a:ext uri="{FF2B5EF4-FFF2-40B4-BE49-F238E27FC236}">
                <a16:creationId xmlns:a16="http://schemas.microsoft.com/office/drawing/2014/main" id="{4E90A179-5340-46DA-8252-BB18FF51690B}"/>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3" name="Espace réservé du texte 2">
            <a:extLst>
              <a:ext uri="{FF2B5EF4-FFF2-40B4-BE49-F238E27FC236}">
                <a16:creationId xmlns:a16="http://schemas.microsoft.com/office/drawing/2014/main" id="{6FAFC375-BDBF-4043-82DA-F4F3F3686F59}"/>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31561106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Cover 2">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44C58805-6F11-4F27-AB8E-45F0287D2107}"/>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9DD9B28-3AAE-4FE0-A5C3-50DBBFFA332E}"/>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solidFill>
                <a:schemeClr val="bg1"/>
              </a:solidFill>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B426ABE-F6BA-4862-B249-6B1F9AB0D29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68D89D58-40AB-4923-8D07-19CFF7B3848F}"/>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0846D8F0-2FA5-421C-B85A-05CF0BC3C7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572A6555-55A0-412A-B768-C4D70DA28C38}"/>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19156461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Cover 3">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6080543A-1EBA-4B67-A702-3698C284BC15}"/>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C04C1DD-E5DF-4170-9244-E8C1406CC910}"/>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D3F1EF71-1DBD-4C2B-9885-2E4640527F4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D92CEEBD-1B5A-4C90-862F-4CADD895F5B1}"/>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A8709A11-56AD-4923-A2D0-33F8AF72A68C}"/>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D830ED83-1C8C-4E9B-BFC9-58724BCACDA2}"/>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3382117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Cover 4">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5913B7CD-40DC-4762-BCDC-7ACDD02FE0ED}"/>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269E0439-52B9-4C55-B5D7-E5493BDC1237}"/>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08720329-9891-4AF7-9E40-CCB38693436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FDC09F6A-A9B8-4CA0-855D-716BBA5E50C1}"/>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DB754BE1-1838-4512-B994-651CBDD9BF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6E7041BE-C1DC-4198-9190-BFFD8B158EFF}"/>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42418514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Cover 5">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B3E0D738-DF69-4A5D-8F81-A1C67ACE3DB2}"/>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671E0EE1-E5F6-4277-9632-D0F633E249DD}"/>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C34F102-7EC5-4DF9-85EA-7E808A14424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BBEDA401-22F9-4F64-B3C5-878155BC7147}"/>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9D223BDF-5C06-4AB3-938B-4EA3029D684F}"/>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9648FF04-65C3-42AA-8FD5-24AF1E98DA19}"/>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12959713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Cover 6">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F94AE03D-BD5C-45C2-8720-E79C5AE715BC}"/>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FB587F38-6420-48EC-AF8C-EAD36C2ECA04}"/>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8D3813DC-03FE-4E59-B312-BB9C3A364B6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2C2724E3-7B62-4AAB-8E09-A1B5A013D143}"/>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C7249191-B14C-40F2-A62B-559EF1E07CC0}"/>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87D2BA06-917F-4E39-A583-4F5F41DA9B2E}"/>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16616790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Cover 7">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C5005EB7-CBD8-45F9-A5B6-5373486817B8}"/>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4B9AE376-C849-4EF6-AD09-D69CC16B123B}"/>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C962C67A-2176-4AB6-A034-216F25A70555}"/>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4D686BDB-9E2F-4F1E-B906-377E1C288D39}"/>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E0A385A7-90DA-4A3C-98AD-C2847A942B29}"/>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D87B6701-C91F-4144-8739-B376ABE5E59A}"/>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42807948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Cover 8">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44C58805-6F11-4F27-AB8E-45F0287D2107}"/>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9DD9B28-3AAE-4FE0-A5C3-50DBBFFA332E}"/>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B426ABE-F6BA-4862-B249-6B1F9AB0D29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68D89D58-40AB-4923-8D07-19CFF7B3848F}"/>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0846D8F0-2FA5-421C-B85A-05CF0BC3C7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572A6555-55A0-412A-B768-C4D70DA28C38}"/>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77380092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 Items with grey Backgroun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95"/>
            <a:ext cx="12192000"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336E068A-D128-42F6-9A98-EF8651F064FB}"/>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222010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Cover 6">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F94AE03D-BD5C-45C2-8720-E79C5AE715BC}"/>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FB587F38-6420-48EC-AF8C-EAD36C2ECA04}"/>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8D3813DC-03FE-4E59-B312-BB9C3A364B6D}"/>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2C2724E3-7B62-4AAB-8E09-A1B5A013D143}"/>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C7249191-B14C-40F2-A62B-559EF1E07CC0}"/>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87D2BA06-917F-4E39-A583-4F5F41DA9B2E}"/>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1422663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Items with grey Background 2">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3" r="-95"/>
          <a:stretch/>
        </p:blipFill>
        <p:spPr>
          <a:xfrm>
            <a:off x="1" y="1295"/>
            <a:ext cx="12191999"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1D498F59-6661-4D3F-A4D9-BCE14851B483}"/>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6185591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 Items with grey Background 3">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6CB5902-5BCE-45C2-BA25-2B684E37EC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95"/>
            <a:ext cx="12192000" cy="4113506"/>
          </a:xfrm>
          <a:prstGeom prst="rect">
            <a:avLst/>
          </a:prstGeom>
        </p:spPr>
      </p:pic>
      <p:sp>
        <p:nvSpPr>
          <p:cNvPr id="3" name="Rectangle 2">
            <a:extLst>
              <a:ext uri="{FF2B5EF4-FFF2-40B4-BE49-F238E27FC236}">
                <a16:creationId xmlns:a16="http://schemas.microsoft.com/office/drawing/2014/main" id="{D3470047-B2C8-4423-AAD4-9CF91C4E1C0C}"/>
              </a:ext>
            </a:extLst>
          </p:cNvPr>
          <p:cNvSpPr/>
          <p:nvPr userDrawn="1"/>
        </p:nvSpPr>
        <p:spPr>
          <a:xfrm>
            <a:off x="0" y="1"/>
            <a:ext cx="12192000" cy="41148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6" name="Rectangle 5">
            <a:extLst>
              <a:ext uri="{FF2B5EF4-FFF2-40B4-BE49-F238E27FC236}">
                <a16:creationId xmlns:a16="http://schemas.microsoft.com/office/drawing/2014/main" id="{8A244E1D-FA3A-4716-BC4A-BDFF5FCF2263}"/>
              </a:ext>
            </a:extLst>
          </p:cNvPr>
          <p:cNvSpPr/>
          <p:nvPr userDrawn="1"/>
        </p:nvSpPr>
        <p:spPr>
          <a:xfrm>
            <a:off x="5469529" y="3440410"/>
            <a:ext cx="1273410" cy="12935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6">
            <a:extLst>
              <a:ext uri="{FF2B5EF4-FFF2-40B4-BE49-F238E27FC236}">
                <a16:creationId xmlns:a16="http://schemas.microsoft.com/office/drawing/2014/main" id="{824AF795-4CDA-4C71-9C05-3542888C2604}"/>
              </a:ext>
            </a:extLst>
          </p:cNvPr>
          <p:cNvSpPr/>
          <p:nvPr userDrawn="1"/>
        </p:nvSpPr>
        <p:spPr>
          <a:xfrm>
            <a:off x="9223163" y="3440410"/>
            <a:ext cx="1273410" cy="1293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7">
            <a:extLst>
              <a:ext uri="{FF2B5EF4-FFF2-40B4-BE49-F238E27FC236}">
                <a16:creationId xmlns:a16="http://schemas.microsoft.com/office/drawing/2014/main" id="{B2196CAE-666B-4412-A814-175E4CC80590}"/>
              </a:ext>
            </a:extLst>
          </p:cNvPr>
          <p:cNvSpPr/>
          <p:nvPr userDrawn="1"/>
        </p:nvSpPr>
        <p:spPr>
          <a:xfrm>
            <a:off x="1715896" y="3440410"/>
            <a:ext cx="1273410" cy="1293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90E4587C-46E4-4783-9D3F-50314572A27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Titre 14">
            <a:extLst>
              <a:ext uri="{FF2B5EF4-FFF2-40B4-BE49-F238E27FC236}">
                <a16:creationId xmlns:a16="http://schemas.microsoft.com/office/drawing/2014/main" id="{EA38C437-BE9D-4121-87C7-0C295245153D}"/>
              </a:ext>
            </a:extLst>
          </p:cNvPr>
          <p:cNvSpPr>
            <a:spLocks noGrp="1"/>
          </p:cNvSpPr>
          <p:nvPr userDrawn="1">
            <p:ph type="title" hasCustomPrompt="1"/>
          </p:nvPr>
        </p:nvSpPr>
        <p:spPr>
          <a:xfrm>
            <a:off x="838419" y="529200"/>
            <a:ext cx="10515163" cy="507600"/>
          </a:xfrm>
        </p:spPr>
        <p:txBody>
          <a:bodyPr/>
          <a:lstStyle>
            <a:lvl1pPr>
              <a:defRPr cap="all" baseline="0">
                <a:solidFill>
                  <a:schemeClr val="bg1"/>
                </a:solidFill>
              </a:defRPr>
            </a:lvl1pPr>
          </a:lstStyle>
          <a:p>
            <a:r>
              <a:rPr lang="fr-FR"/>
              <a:t>MODIFIEZ LE STYLE DU TITRE</a:t>
            </a:r>
          </a:p>
        </p:txBody>
      </p:sp>
      <p:sp>
        <p:nvSpPr>
          <p:cNvPr id="22" name="Espace réservé pour une image  2">
            <a:extLst>
              <a:ext uri="{FF2B5EF4-FFF2-40B4-BE49-F238E27FC236}">
                <a16:creationId xmlns:a16="http://schemas.microsoft.com/office/drawing/2014/main" id="{5A02DDE8-9802-410A-8918-7AE6EF54FA41}"/>
              </a:ext>
            </a:extLst>
          </p:cNvPr>
          <p:cNvSpPr>
            <a:spLocks noGrp="1"/>
          </p:cNvSpPr>
          <p:nvPr>
            <p:ph type="pic" sz="quarter" idx="16" hasCustomPrompt="1"/>
          </p:nvPr>
        </p:nvSpPr>
        <p:spPr>
          <a:xfrm>
            <a:off x="2018613"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3" name="Espace réservé pour une image  2">
            <a:extLst>
              <a:ext uri="{FF2B5EF4-FFF2-40B4-BE49-F238E27FC236}">
                <a16:creationId xmlns:a16="http://schemas.microsoft.com/office/drawing/2014/main" id="{3FC48D25-B5E5-4416-A14C-CF8C8B17E8EA}"/>
              </a:ext>
            </a:extLst>
          </p:cNvPr>
          <p:cNvSpPr>
            <a:spLocks noGrp="1"/>
          </p:cNvSpPr>
          <p:nvPr>
            <p:ph type="pic" sz="quarter" idx="17" hasCustomPrompt="1"/>
          </p:nvPr>
        </p:nvSpPr>
        <p:spPr>
          <a:xfrm>
            <a:off x="5772247" y="3753280"/>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4" name="Espace réservé pour une image  2">
            <a:extLst>
              <a:ext uri="{FF2B5EF4-FFF2-40B4-BE49-F238E27FC236}">
                <a16:creationId xmlns:a16="http://schemas.microsoft.com/office/drawing/2014/main" id="{2AAD3C18-7B6F-47BA-867F-37B878BE2AC9}"/>
              </a:ext>
            </a:extLst>
          </p:cNvPr>
          <p:cNvSpPr>
            <a:spLocks noGrp="1"/>
          </p:cNvSpPr>
          <p:nvPr>
            <p:ph type="pic" sz="quarter" idx="18" hasCustomPrompt="1"/>
          </p:nvPr>
        </p:nvSpPr>
        <p:spPr>
          <a:xfrm>
            <a:off x="9525881" y="37809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5" name="Espace réservé du texte 2">
            <a:extLst>
              <a:ext uri="{FF2B5EF4-FFF2-40B4-BE49-F238E27FC236}">
                <a16:creationId xmlns:a16="http://schemas.microsoft.com/office/drawing/2014/main" id="{B00BAEE2-7127-42F8-A958-DC0DFD340D1F}"/>
              </a:ext>
            </a:extLst>
          </p:cNvPr>
          <p:cNvSpPr>
            <a:spLocks noGrp="1"/>
          </p:cNvSpPr>
          <p:nvPr>
            <p:ph type="body" sz="quarter" idx="27" hasCustomPrompt="1"/>
          </p:nvPr>
        </p:nvSpPr>
        <p:spPr>
          <a:xfrm>
            <a:off x="1420570"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6" name="Espace réservé du texte 4">
            <a:extLst>
              <a:ext uri="{FF2B5EF4-FFF2-40B4-BE49-F238E27FC236}">
                <a16:creationId xmlns:a16="http://schemas.microsoft.com/office/drawing/2014/main" id="{89372F6D-6CE5-4DE8-9DFF-356A47355B84}"/>
              </a:ext>
            </a:extLst>
          </p:cNvPr>
          <p:cNvSpPr>
            <a:spLocks noGrp="1"/>
          </p:cNvSpPr>
          <p:nvPr>
            <p:ph type="body" sz="quarter" idx="33" hasCustomPrompt="1"/>
          </p:nvPr>
        </p:nvSpPr>
        <p:spPr>
          <a:xfrm>
            <a:off x="941645"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7" name="Espace réservé du texte 2">
            <a:extLst>
              <a:ext uri="{FF2B5EF4-FFF2-40B4-BE49-F238E27FC236}">
                <a16:creationId xmlns:a16="http://schemas.microsoft.com/office/drawing/2014/main" id="{47F325A8-9158-499E-BDC3-77ACA2E80358}"/>
              </a:ext>
            </a:extLst>
          </p:cNvPr>
          <p:cNvSpPr>
            <a:spLocks noGrp="1"/>
          </p:cNvSpPr>
          <p:nvPr>
            <p:ph type="body" sz="quarter" idx="34" hasCustomPrompt="1"/>
          </p:nvPr>
        </p:nvSpPr>
        <p:spPr>
          <a:xfrm>
            <a:off x="5174547"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8" name="Espace réservé du texte 2">
            <a:extLst>
              <a:ext uri="{FF2B5EF4-FFF2-40B4-BE49-F238E27FC236}">
                <a16:creationId xmlns:a16="http://schemas.microsoft.com/office/drawing/2014/main" id="{1DB82623-B1C9-444A-BA47-D8BC8DED6108}"/>
              </a:ext>
            </a:extLst>
          </p:cNvPr>
          <p:cNvSpPr>
            <a:spLocks noGrp="1"/>
          </p:cNvSpPr>
          <p:nvPr>
            <p:ph type="body" sz="quarter" idx="35" hasCustomPrompt="1"/>
          </p:nvPr>
        </p:nvSpPr>
        <p:spPr>
          <a:xfrm>
            <a:off x="8928525" y="5045400"/>
            <a:ext cx="1888692"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9" name="Espace réservé du texte 4">
            <a:extLst>
              <a:ext uri="{FF2B5EF4-FFF2-40B4-BE49-F238E27FC236}">
                <a16:creationId xmlns:a16="http://schemas.microsoft.com/office/drawing/2014/main" id="{EBF38A8F-8C48-4350-B023-EE5B50770765}"/>
              </a:ext>
            </a:extLst>
          </p:cNvPr>
          <p:cNvSpPr>
            <a:spLocks noGrp="1"/>
          </p:cNvSpPr>
          <p:nvPr>
            <p:ph type="body" sz="quarter" idx="36" hasCustomPrompt="1"/>
          </p:nvPr>
        </p:nvSpPr>
        <p:spPr>
          <a:xfrm>
            <a:off x="4695623"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0" name="Espace réservé du texte 4">
            <a:extLst>
              <a:ext uri="{FF2B5EF4-FFF2-40B4-BE49-F238E27FC236}">
                <a16:creationId xmlns:a16="http://schemas.microsoft.com/office/drawing/2014/main" id="{29F3C650-1415-4B81-994E-BF53A80837FF}"/>
              </a:ext>
            </a:extLst>
          </p:cNvPr>
          <p:cNvSpPr>
            <a:spLocks noGrp="1"/>
          </p:cNvSpPr>
          <p:nvPr>
            <p:ph type="body" sz="quarter" idx="37" hasCustomPrompt="1"/>
          </p:nvPr>
        </p:nvSpPr>
        <p:spPr>
          <a:xfrm>
            <a:off x="8447800" y="5416200"/>
            <a:ext cx="2848342" cy="8478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0" name="Espace réservé du numéro de diapositive 13">
            <a:extLst>
              <a:ext uri="{FF2B5EF4-FFF2-40B4-BE49-F238E27FC236}">
                <a16:creationId xmlns:a16="http://schemas.microsoft.com/office/drawing/2014/main" id="{09B57ECB-C851-41CF-A312-6ADB48DC7B3F}"/>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4381985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tems with grey Background 4">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4375" b="11053"/>
          <a:stretch/>
        </p:blipFill>
        <p:spPr>
          <a:xfrm>
            <a:off x="0" y="4054151"/>
            <a:ext cx="12192000"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8969BB36-1F56-449D-8639-6668C9FAC6E6}"/>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9178426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 Items with grey Background 5">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1" y="4054151"/>
            <a:ext cx="12191999"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CC65C47A-C5BB-4584-9D53-360B4645D37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350464840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Items with grey Background 6">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4054151"/>
            <a:ext cx="12191999"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44416B01-7D5C-4934-A666-E13105348F7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2578101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Items with grey Background 7">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C991EA-173B-4903-B48A-9AEA94C1BF55}"/>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0" y="4054151"/>
            <a:ext cx="12192000" cy="2803849"/>
          </a:xfrm>
          <a:prstGeom prst="rect">
            <a:avLst/>
          </a:prstGeom>
        </p:spPr>
      </p:pic>
      <p:sp>
        <p:nvSpPr>
          <p:cNvPr id="16" name="Rectangle 15">
            <a:extLst>
              <a:ext uri="{FF2B5EF4-FFF2-40B4-BE49-F238E27FC236}">
                <a16:creationId xmlns:a16="http://schemas.microsoft.com/office/drawing/2014/main" id="{1A62E562-574D-4D97-BCE7-33C06E3B85F2}"/>
              </a:ext>
            </a:extLst>
          </p:cNvPr>
          <p:cNvSpPr/>
          <p:nvPr userDrawn="1"/>
        </p:nvSpPr>
        <p:spPr>
          <a:xfrm>
            <a:off x="0" y="4054151"/>
            <a:ext cx="12192000" cy="2803849"/>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6" name="Picture Placeholder 3">
            <a:extLst>
              <a:ext uri="{FF2B5EF4-FFF2-40B4-BE49-F238E27FC236}">
                <a16:creationId xmlns:a16="http://schemas.microsoft.com/office/drawing/2014/main" id="{1EA3B171-E776-4AF1-B42A-C1ADE02D613E}"/>
              </a:ext>
            </a:extLst>
          </p:cNvPr>
          <p:cNvSpPr>
            <a:spLocks noGrp="1"/>
          </p:cNvSpPr>
          <p:nvPr userDrawn="1">
            <p:ph type="pic" sz="quarter" idx="15" hasCustomPrompt="1"/>
          </p:nvPr>
        </p:nvSpPr>
        <p:spPr>
          <a:xfrm>
            <a:off x="1428209" y="3100454"/>
            <a:ext cx="1870562" cy="1870072"/>
          </a:xfrm>
          <a:prstGeom prst="flowChartConnector">
            <a:avLst/>
          </a:prstGeom>
        </p:spPr>
        <p:txBody>
          <a:bodyPr anchor="t"/>
          <a:lstStyle>
            <a:lvl1pPr marL="0" indent="0" algn="ctr">
              <a:buNone/>
              <a:defRPr/>
            </a:lvl1pPr>
          </a:lstStyle>
          <a:p>
            <a:r>
              <a:rPr lang="fr-FR"/>
              <a:t>Insert an image</a:t>
            </a:r>
          </a:p>
        </p:txBody>
      </p:sp>
      <p:sp>
        <p:nvSpPr>
          <p:cNvPr id="29" name="Espace réservé du texte 2">
            <a:extLst>
              <a:ext uri="{FF2B5EF4-FFF2-40B4-BE49-F238E27FC236}">
                <a16:creationId xmlns:a16="http://schemas.microsoft.com/office/drawing/2014/main" id="{5C58E661-568E-45C2-8279-949B30A47230}"/>
              </a:ext>
            </a:extLst>
          </p:cNvPr>
          <p:cNvSpPr>
            <a:spLocks noGrp="1"/>
          </p:cNvSpPr>
          <p:nvPr>
            <p:ph type="body" sz="quarter" idx="27" hasCustomPrompt="1"/>
          </p:nvPr>
        </p:nvSpPr>
        <p:spPr>
          <a:xfrm>
            <a:off x="1404366"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0" name="Espace réservé du texte 2">
            <a:extLst>
              <a:ext uri="{FF2B5EF4-FFF2-40B4-BE49-F238E27FC236}">
                <a16:creationId xmlns:a16="http://schemas.microsoft.com/office/drawing/2014/main" id="{71288D40-B12B-4AA7-B343-21D60C66D080}"/>
              </a:ext>
            </a:extLst>
          </p:cNvPr>
          <p:cNvSpPr>
            <a:spLocks noGrp="1"/>
          </p:cNvSpPr>
          <p:nvPr>
            <p:ph type="body" sz="quarter" idx="28" hasCustomPrompt="1"/>
          </p:nvPr>
        </p:nvSpPr>
        <p:spPr>
          <a:xfrm>
            <a:off x="5136738"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2">
            <a:extLst>
              <a:ext uri="{FF2B5EF4-FFF2-40B4-BE49-F238E27FC236}">
                <a16:creationId xmlns:a16="http://schemas.microsoft.com/office/drawing/2014/main" id="{AB72030C-7800-4A66-B8C7-2778D8947C28}"/>
              </a:ext>
            </a:extLst>
          </p:cNvPr>
          <p:cNvSpPr>
            <a:spLocks noGrp="1"/>
          </p:cNvSpPr>
          <p:nvPr>
            <p:ph type="body" sz="quarter" idx="29" hasCustomPrompt="1"/>
          </p:nvPr>
        </p:nvSpPr>
        <p:spPr>
          <a:xfrm>
            <a:off x="8869110" y="1539151"/>
            <a:ext cx="19174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2" name="Espace réservé du texte 4">
            <a:extLst>
              <a:ext uri="{FF2B5EF4-FFF2-40B4-BE49-F238E27FC236}">
                <a16:creationId xmlns:a16="http://schemas.microsoft.com/office/drawing/2014/main" id="{1D1FAAE6-D711-47B2-A61A-4963BA4A1B24}"/>
              </a:ext>
            </a:extLst>
          </p:cNvPr>
          <p:cNvSpPr>
            <a:spLocks noGrp="1"/>
          </p:cNvSpPr>
          <p:nvPr>
            <p:ph type="body" sz="quarter" idx="33" hasCustomPrompt="1"/>
          </p:nvPr>
        </p:nvSpPr>
        <p:spPr>
          <a:xfrm>
            <a:off x="916439"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3" name="Espace réservé du texte 4">
            <a:extLst>
              <a:ext uri="{FF2B5EF4-FFF2-40B4-BE49-F238E27FC236}">
                <a16:creationId xmlns:a16="http://schemas.microsoft.com/office/drawing/2014/main" id="{F956561F-D4E0-4402-8364-822EC271139B}"/>
              </a:ext>
            </a:extLst>
          </p:cNvPr>
          <p:cNvSpPr>
            <a:spLocks noGrp="1"/>
          </p:cNvSpPr>
          <p:nvPr>
            <p:ph type="body" sz="quarter" idx="34" hasCustomPrompt="1"/>
          </p:nvPr>
        </p:nvSpPr>
        <p:spPr>
          <a:xfrm>
            <a:off x="4648811"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A73573A4-7D60-49EC-9B46-9CC16E93708E}"/>
              </a:ext>
            </a:extLst>
          </p:cNvPr>
          <p:cNvSpPr>
            <a:spLocks noGrp="1"/>
          </p:cNvSpPr>
          <p:nvPr>
            <p:ph type="body" sz="quarter" idx="35" hasCustomPrompt="1"/>
          </p:nvPr>
        </p:nvSpPr>
        <p:spPr>
          <a:xfrm>
            <a:off x="8381183" y="1908151"/>
            <a:ext cx="2893353" cy="847800"/>
          </a:xfrm>
        </p:spPr>
        <p:txBody>
          <a:bodyPr vert="horz" lIns="91440" tIns="45720" rIns="91440" bIns="45720" rtlCol="0" anchor="t">
            <a:normAutofit/>
          </a:bodyPr>
          <a:lstStyle>
            <a:lvl1pPr marL="0" indent="0" algn="ctr">
              <a:buNone/>
              <a:defRPr lang="fr-FR" sz="1400" dirty="0"/>
            </a:lvl1pPr>
          </a:lstStyle>
          <a:p>
            <a:pPr marL="114300" lvl="0" indent="-114300" algn="ctr"/>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Picture Placeholder 3">
            <a:extLst>
              <a:ext uri="{FF2B5EF4-FFF2-40B4-BE49-F238E27FC236}">
                <a16:creationId xmlns:a16="http://schemas.microsoft.com/office/drawing/2014/main" id="{5E7C2162-47BE-4DAE-9167-04867D29135B}"/>
              </a:ext>
            </a:extLst>
          </p:cNvPr>
          <p:cNvSpPr>
            <a:spLocks noGrp="1"/>
          </p:cNvSpPr>
          <p:nvPr>
            <p:ph type="pic" sz="quarter" idx="36" hasCustomPrompt="1"/>
          </p:nvPr>
        </p:nvSpPr>
        <p:spPr>
          <a:xfrm>
            <a:off x="5160720" y="3099947"/>
            <a:ext cx="1870562" cy="1870072"/>
          </a:xfrm>
          <a:prstGeom prst="flowChartConnector">
            <a:avLst/>
          </a:prstGeom>
        </p:spPr>
        <p:txBody>
          <a:bodyPr anchor="t"/>
          <a:lstStyle>
            <a:lvl1pPr marL="0" indent="0" algn="ctr">
              <a:buNone/>
              <a:defRPr/>
            </a:lvl1pPr>
          </a:lstStyle>
          <a:p>
            <a:r>
              <a:rPr lang="fr-FR"/>
              <a:t>Insert an image</a:t>
            </a:r>
          </a:p>
        </p:txBody>
      </p:sp>
      <p:sp>
        <p:nvSpPr>
          <p:cNvPr id="36" name="Picture Placeholder 3">
            <a:extLst>
              <a:ext uri="{FF2B5EF4-FFF2-40B4-BE49-F238E27FC236}">
                <a16:creationId xmlns:a16="http://schemas.microsoft.com/office/drawing/2014/main" id="{D2C9205B-B149-4D2C-93E4-6A9E2D93AE0B}"/>
              </a:ext>
            </a:extLst>
          </p:cNvPr>
          <p:cNvSpPr>
            <a:spLocks noGrp="1"/>
          </p:cNvSpPr>
          <p:nvPr>
            <p:ph type="pic" sz="quarter" idx="37" hasCustomPrompt="1"/>
          </p:nvPr>
        </p:nvSpPr>
        <p:spPr>
          <a:xfrm>
            <a:off x="8893230" y="3098932"/>
            <a:ext cx="1870562" cy="1870072"/>
          </a:xfrm>
          <a:prstGeom prst="flowChartConnector">
            <a:avLst/>
          </a:prstGeom>
        </p:spPr>
        <p:txBody>
          <a:bodyPr anchor="t"/>
          <a:lstStyle>
            <a:lvl1pPr marL="0" indent="0" algn="ctr">
              <a:buNone/>
              <a:defRPr/>
            </a:lvl1pPr>
          </a:lstStyle>
          <a:p>
            <a:r>
              <a:rPr lang="fr-FR"/>
              <a:t>Insert an image</a:t>
            </a:r>
          </a:p>
        </p:txBody>
      </p:sp>
      <p:sp>
        <p:nvSpPr>
          <p:cNvPr id="17" name="Espace réservé du numéro de diapositive 13">
            <a:extLst>
              <a:ext uri="{FF2B5EF4-FFF2-40B4-BE49-F238E27FC236}">
                <a16:creationId xmlns:a16="http://schemas.microsoft.com/office/drawing/2014/main" id="{74CCC9AB-3D66-4AC4-880C-BA4AF2C9CC7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27353979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619E9EF-1640-49E3-8424-30F3348B4A5F}"/>
              </a:ext>
            </a:extLst>
          </p:cNvPr>
          <p:cNvSpPr>
            <a:spLocks noGrp="1"/>
          </p:cNvSpPr>
          <p:nvPr>
            <p:ph idx="1"/>
          </p:nvPr>
        </p:nvSpPr>
        <p:spPr>
          <a:xfrm>
            <a:off x="838419" y="1221971"/>
            <a:ext cx="10515163" cy="4759110"/>
          </a:xfrm>
        </p:spPr>
        <p:txBody>
          <a:bodyPr anchor="ctr"/>
          <a:lstStyle>
            <a:lvl1pPr marL="114300" indent="-114300">
              <a:buClr>
                <a:schemeClr val="accent1"/>
              </a:buClr>
              <a:buFont typeface="Arial" panose="020B0604020202020204" pitchFamily="34" charset="0"/>
              <a:buChar char="•"/>
              <a:defRPr/>
            </a:lvl1pPr>
            <a:lvl2pPr marL="342900" indent="-114300">
              <a:buClr>
                <a:schemeClr val="accent1"/>
              </a:buClr>
              <a:buFont typeface="Arial" panose="020B0604020202020204" pitchFamily="34" charset="0"/>
              <a:buChar char="•"/>
              <a:defRPr/>
            </a:lvl2pPr>
            <a:lvl3pPr marL="571500" indent="-114300">
              <a:buClr>
                <a:schemeClr val="accent1"/>
              </a:buClr>
              <a:buFont typeface="Arial" panose="020B0604020202020204" pitchFamily="34" charset="0"/>
              <a:buChar char="•"/>
              <a:defRPr/>
            </a:lvl3pPr>
            <a:lvl4pPr marL="800100" indent="-114300">
              <a:buClr>
                <a:schemeClr val="accent1"/>
              </a:buClr>
              <a:buFont typeface="Arial" panose="020B0604020202020204" pitchFamily="34" charset="0"/>
              <a:buChar char="•"/>
              <a:defRPr/>
            </a:lvl4pPr>
            <a:lvl5pPr marL="1028700" indent="-114300">
              <a:buClr>
                <a:schemeClr val="accent1"/>
              </a:buClr>
              <a:buFont typeface="Arial" panose="020B0604020202020204" pitchFamily="34" charset="0"/>
              <a:buChar cha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a:extLst>
              <a:ext uri="{FF2B5EF4-FFF2-40B4-BE49-F238E27FC236}">
                <a16:creationId xmlns:a16="http://schemas.microsoft.com/office/drawing/2014/main" id="{CAE811C9-B41C-4738-BCD0-830D4413F6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8" name="Rectangle 4">
            <a:extLst>
              <a:ext uri="{FF2B5EF4-FFF2-40B4-BE49-F238E27FC236}">
                <a16:creationId xmlns:a16="http://schemas.microsoft.com/office/drawing/2014/main" id="{D826A0E7-6E0C-484D-9341-CF52AB5C54D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pic>
        <p:nvPicPr>
          <p:cNvPr id="9" name="Image 8">
            <a:extLst>
              <a:ext uri="{FF2B5EF4-FFF2-40B4-BE49-F238E27FC236}">
                <a16:creationId xmlns:a16="http://schemas.microsoft.com/office/drawing/2014/main" id="{D2002861-51F1-49AA-BD60-4DABCB1C6909}"/>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10" name="Rectangle 4">
            <a:extLst>
              <a:ext uri="{FF2B5EF4-FFF2-40B4-BE49-F238E27FC236}">
                <a16:creationId xmlns:a16="http://schemas.microsoft.com/office/drawing/2014/main" id="{B812FDB3-B379-4953-A317-D9AB8A042069}"/>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Espace réservé de la date 11">
            <a:extLst>
              <a:ext uri="{FF2B5EF4-FFF2-40B4-BE49-F238E27FC236}">
                <a16:creationId xmlns:a16="http://schemas.microsoft.com/office/drawing/2014/main" id="{CB43AF6D-97E8-4615-9985-DBE7774BE7C1}"/>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79081F2B-9948-4D96-A95E-03B4839B0185}" type="datetime1">
              <a:rPr lang="fr-FR" smtClean="0"/>
              <a:t>07/11/2024</a:t>
            </a:fld>
            <a:endParaRPr lang="fr-FR"/>
          </a:p>
        </p:txBody>
      </p:sp>
      <p:sp>
        <p:nvSpPr>
          <p:cNvPr id="13" name="Espace réservé du pied de page 12">
            <a:extLst>
              <a:ext uri="{FF2B5EF4-FFF2-40B4-BE49-F238E27FC236}">
                <a16:creationId xmlns:a16="http://schemas.microsoft.com/office/drawing/2014/main" id="{4CDFEEEE-5497-4606-8557-5D7348EE9E4A}"/>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14" name="Espace réservé du numéro de diapositive 13">
            <a:extLst>
              <a:ext uri="{FF2B5EF4-FFF2-40B4-BE49-F238E27FC236}">
                <a16:creationId xmlns:a16="http://schemas.microsoft.com/office/drawing/2014/main" id="{87936BD7-683C-49A2-A309-6894E7FD0DB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Tree>
    <p:extLst>
      <p:ext uri="{BB962C8B-B14F-4D97-AF65-F5344CB8AC3E}">
        <p14:creationId xmlns:p14="http://schemas.microsoft.com/office/powerpoint/2010/main" val="373957552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0758708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 Content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Espace réservé du contenu 2">
            <a:extLst>
              <a:ext uri="{FF2B5EF4-FFF2-40B4-BE49-F238E27FC236}">
                <a16:creationId xmlns:a16="http://schemas.microsoft.com/office/drawing/2014/main" id="{5EA4E358-2E1A-40C7-8B1E-2C927BE81946}"/>
              </a:ext>
            </a:extLst>
          </p:cNvPr>
          <p:cNvSpPr>
            <a:spLocks noGrp="1"/>
          </p:cNvSpPr>
          <p:nvPr>
            <p:ph sz="half" idx="1"/>
          </p:nvPr>
        </p:nvSpPr>
        <p:spPr>
          <a:xfrm>
            <a:off x="838418" y="1222200"/>
            <a:ext cx="5219472" cy="4759200"/>
          </a:xfrm>
        </p:spPr>
        <p:txBody>
          <a:bodyPr ancho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6" name="Espace réservé du contenu 3">
            <a:extLst>
              <a:ext uri="{FF2B5EF4-FFF2-40B4-BE49-F238E27FC236}">
                <a16:creationId xmlns:a16="http://schemas.microsoft.com/office/drawing/2014/main" id="{E00A884A-28F6-496D-924D-2C252291C85B}"/>
              </a:ext>
            </a:extLst>
          </p:cNvPr>
          <p:cNvSpPr>
            <a:spLocks noGrp="1"/>
          </p:cNvSpPr>
          <p:nvPr>
            <p:ph sz="half" idx="2"/>
          </p:nvPr>
        </p:nvSpPr>
        <p:spPr>
          <a:xfrm>
            <a:off x="6134110" y="1222200"/>
            <a:ext cx="5219472" cy="4759200"/>
          </a:xfrm>
        </p:spPr>
        <p:txBody>
          <a:bodyPr ancho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7" name="Rectangle 4">
            <a:extLst>
              <a:ext uri="{FF2B5EF4-FFF2-40B4-BE49-F238E27FC236}">
                <a16:creationId xmlns:a16="http://schemas.microsoft.com/office/drawing/2014/main" id="{ECC625EC-0E4B-408F-9E82-DFC0170146EB}"/>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89F10044-0B2A-4428-A4B9-91EB4BA405C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Rectangle 4">
            <a:extLst>
              <a:ext uri="{FF2B5EF4-FFF2-40B4-BE49-F238E27FC236}">
                <a16:creationId xmlns:a16="http://schemas.microsoft.com/office/drawing/2014/main" id="{A44A352E-1462-4448-B5A9-9D105A9BC952}"/>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D7BA3E24-4CA6-4C4C-92EC-10783629D1F3}"/>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037B35A-C0E4-4ADB-87C8-B4EA4A88020A}" type="datetime1">
              <a:rPr lang="fr-FR" smtClean="0"/>
              <a:t>07/11/2024</a:t>
            </a:fld>
            <a:endParaRPr lang="fr-FR"/>
          </a:p>
        </p:txBody>
      </p:sp>
      <p:sp>
        <p:nvSpPr>
          <p:cNvPr id="21" name="Espace réservé du pied de page 12">
            <a:extLst>
              <a:ext uri="{FF2B5EF4-FFF2-40B4-BE49-F238E27FC236}">
                <a16:creationId xmlns:a16="http://schemas.microsoft.com/office/drawing/2014/main" id="{E3A2E02A-5F16-49C5-A43B-54DC6645373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D5FE34C9-BCE9-4652-B1A2-9003533EEF1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2" name="Image 8">
            <a:extLst>
              <a:ext uri="{FF2B5EF4-FFF2-40B4-BE49-F238E27FC236}">
                <a16:creationId xmlns:a16="http://schemas.microsoft.com/office/drawing/2014/main" id="{F04188BE-5E1B-4407-95E8-75445233FF52}"/>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3896210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 Contents with Subtitles">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Espace réservé du texte 2">
            <a:extLst>
              <a:ext uri="{FF2B5EF4-FFF2-40B4-BE49-F238E27FC236}">
                <a16:creationId xmlns:a16="http://schemas.microsoft.com/office/drawing/2014/main" id="{820B01CA-E1AE-408D-AC86-1392CD669E04}"/>
              </a:ext>
            </a:extLst>
          </p:cNvPr>
          <p:cNvSpPr>
            <a:spLocks noGrp="1"/>
          </p:cNvSpPr>
          <p:nvPr>
            <p:ph type="body" idx="1"/>
          </p:nvPr>
        </p:nvSpPr>
        <p:spPr>
          <a:xfrm>
            <a:off x="840006" y="1222200"/>
            <a:ext cx="5157543" cy="823913"/>
          </a:xfrm>
        </p:spPr>
        <p:txBody>
          <a:bodyPr anchor="b">
            <a:normAutofit/>
          </a:bodyPr>
          <a:lstStyle>
            <a:lvl1pPr marL="0" indent="0">
              <a:buFont typeface="Arial" panose="020B0604020202020204" pitchFamily="34" charset="0"/>
              <a:buNone/>
              <a:defRPr sz="1800" b="1">
                <a:solidFill>
                  <a:schemeClr val="tx2"/>
                </a:solidFill>
                <a:latin typeface="Poppins Medium" panose="00000600000000000000" pitchFamily="50" charset="0"/>
                <a:cs typeface="Poppins Medium" panose="00000600000000000000" pitchFamily="50" charset="0"/>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endParaRPr lang="fr-FR"/>
          </a:p>
        </p:txBody>
      </p:sp>
      <p:sp>
        <p:nvSpPr>
          <p:cNvPr id="18" name="Espace réservé du contenu 3">
            <a:extLst>
              <a:ext uri="{FF2B5EF4-FFF2-40B4-BE49-F238E27FC236}">
                <a16:creationId xmlns:a16="http://schemas.microsoft.com/office/drawing/2014/main" id="{24BBE192-F499-4C65-AA26-D635CF93686D}"/>
              </a:ext>
            </a:extLst>
          </p:cNvPr>
          <p:cNvSpPr>
            <a:spLocks noGrp="1"/>
          </p:cNvSpPr>
          <p:nvPr>
            <p:ph sz="half" idx="2"/>
          </p:nvPr>
        </p:nvSpPr>
        <p:spPr>
          <a:xfrm>
            <a:off x="838418" y="2116720"/>
            <a:ext cx="5157543" cy="3684588"/>
          </a:xfrm>
        </p:spPr>
        <p:txBody>
          <a:bodyPr vert="horz" lIns="91440" tIns="45720" rIns="91440" bIns="45720" rtlCol="0" anchor="t">
            <a:normAutofit/>
          </a:bodyPr>
          <a:lstStyle>
            <a:lvl1pPr>
              <a:buClr>
                <a:schemeClr val="accent1"/>
              </a:buClr>
              <a:defRPr lang="fr-FR"/>
            </a:lvl1pPr>
            <a:lvl2pPr>
              <a:buClr>
                <a:schemeClr val="accent1"/>
              </a:buClr>
              <a:defRPr lang="fr-FR"/>
            </a:lvl2pPr>
            <a:lvl3pPr>
              <a:buClr>
                <a:schemeClr val="accent1"/>
              </a:buClr>
              <a:defRPr lang="fr-FR"/>
            </a:lvl3pPr>
            <a:lvl4pPr>
              <a:buClr>
                <a:schemeClr val="accent1"/>
              </a:buClr>
              <a:defRPr lang="fr-FR"/>
            </a:lvl4pPr>
            <a:lvl5pPr>
              <a:buClr>
                <a:schemeClr val="accent1"/>
              </a:buClr>
              <a:defRPr lang="fr-F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0" name="Espace réservé du contenu 5">
            <a:extLst>
              <a:ext uri="{FF2B5EF4-FFF2-40B4-BE49-F238E27FC236}">
                <a16:creationId xmlns:a16="http://schemas.microsoft.com/office/drawing/2014/main" id="{D4A93A2C-5A2C-4B90-8591-2AFCDAE20698}"/>
              </a:ext>
            </a:extLst>
          </p:cNvPr>
          <p:cNvSpPr>
            <a:spLocks noGrp="1"/>
          </p:cNvSpPr>
          <p:nvPr>
            <p:ph sz="quarter" idx="4"/>
          </p:nvPr>
        </p:nvSpPr>
        <p:spPr>
          <a:xfrm>
            <a:off x="6169044" y="2117312"/>
            <a:ext cx="5182950" cy="3684588"/>
          </a:xfrm>
        </p:spPr>
        <p:txBody>
          <a:bodyPr vert="horz" lIns="91440" tIns="45720" rIns="91440" bIns="45720" rtlCol="0" anchor="t">
            <a:normAutofit/>
          </a:bodyPr>
          <a:lstStyle>
            <a:lvl1pPr>
              <a:buClr>
                <a:schemeClr val="accent1"/>
              </a:buClr>
              <a:defRPr lang="fr-FR"/>
            </a:lvl1pPr>
            <a:lvl2pPr>
              <a:buClr>
                <a:schemeClr val="accent1"/>
              </a:buClr>
              <a:defRPr lang="fr-FR"/>
            </a:lvl2pPr>
            <a:lvl3pPr>
              <a:buClr>
                <a:schemeClr val="accent1"/>
              </a:buClr>
              <a:defRPr lang="fr-FR"/>
            </a:lvl3pPr>
            <a:lvl4pPr>
              <a:buClr>
                <a:schemeClr val="accent1"/>
              </a:buClr>
              <a:defRPr lang="fr-FR"/>
            </a:lvl4pPr>
            <a:lvl5pPr>
              <a:buClr>
                <a:schemeClr val="accent1"/>
              </a:buClr>
              <a:defRPr lang="fr-F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21" name="Espace réservé du texte 2">
            <a:extLst>
              <a:ext uri="{FF2B5EF4-FFF2-40B4-BE49-F238E27FC236}">
                <a16:creationId xmlns:a16="http://schemas.microsoft.com/office/drawing/2014/main" id="{1A80277D-40B3-4362-B98F-6DEDFA0837A6}"/>
              </a:ext>
            </a:extLst>
          </p:cNvPr>
          <p:cNvSpPr>
            <a:spLocks noGrp="1"/>
          </p:cNvSpPr>
          <p:nvPr>
            <p:ph type="body" idx="13"/>
          </p:nvPr>
        </p:nvSpPr>
        <p:spPr>
          <a:xfrm>
            <a:off x="6169044" y="1222200"/>
            <a:ext cx="5184538" cy="823913"/>
          </a:xfrm>
        </p:spPr>
        <p:txBody>
          <a:bodyPr anchor="b">
            <a:normAutofit/>
          </a:bodyPr>
          <a:lstStyle>
            <a:lvl1pPr marL="0" indent="0">
              <a:buFont typeface="Arial" panose="020B0604020202020204" pitchFamily="34" charset="0"/>
              <a:buNone/>
              <a:defRPr sz="1800" b="1">
                <a:solidFill>
                  <a:schemeClr val="tx2"/>
                </a:solidFill>
                <a:latin typeface="Poppins Medium" panose="00000600000000000000" pitchFamily="50" charset="0"/>
                <a:cs typeface="Poppins Medium" panose="00000600000000000000" pitchFamily="50" charset="0"/>
              </a:defRPr>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endParaRPr lang="fr-FR"/>
          </a:p>
        </p:txBody>
      </p:sp>
      <p:sp>
        <p:nvSpPr>
          <p:cNvPr id="16" name="Rectangle 4">
            <a:extLst>
              <a:ext uri="{FF2B5EF4-FFF2-40B4-BE49-F238E27FC236}">
                <a16:creationId xmlns:a16="http://schemas.microsoft.com/office/drawing/2014/main" id="{A20A9F83-FDCF-4F4A-BEB7-B4A1F6A7DF4F}"/>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Rectangle 4">
            <a:extLst>
              <a:ext uri="{FF2B5EF4-FFF2-40B4-BE49-F238E27FC236}">
                <a16:creationId xmlns:a16="http://schemas.microsoft.com/office/drawing/2014/main" id="{BB6E3246-9EAF-4D89-AE1C-F0B939E8C56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ED945345-0BDE-4677-990B-07E94FD6DA0C}"/>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Espace réservé de la date 11">
            <a:extLst>
              <a:ext uri="{FF2B5EF4-FFF2-40B4-BE49-F238E27FC236}">
                <a16:creationId xmlns:a16="http://schemas.microsoft.com/office/drawing/2014/main" id="{081FF5A3-8C2A-4172-BB2F-D1763294DA55}"/>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7371AE34-5E25-4A0D-B658-5F7AD2AC43C4}" type="datetime1">
              <a:rPr lang="fr-FR" smtClean="0"/>
              <a:t>07/11/2024</a:t>
            </a:fld>
            <a:endParaRPr lang="fr-FR"/>
          </a:p>
        </p:txBody>
      </p:sp>
      <p:sp>
        <p:nvSpPr>
          <p:cNvPr id="24" name="Espace réservé du pied de page 12">
            <a:extLst>
              <a:ext uri="{FF2B5EF4-FFF2-40B4-BE49-F238E27FC236}">
                <a16:creationId xmlns:a16="http://schemas.microsoft.com/office/drawing/2014/main" id="{D8D07BD4-C0F4-4C41-9170-391FA8150E4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5" name="Espace réservé du numéro de diapositive 13">
            <a:extLst>
              <a:ext uri="{FF2B5EF4-FFF2-40B4-BE49-F238E27FC236}">
                <a16:creationId xmlns:a16="http://schemas.microsoft.com/office/drawing/2014/main" id="{7A2A25DC-DE6C-42AC-8945-12602DF1253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4" name="Image 8">
            <a:extLst>
              <a:ext uri="{FF2B5EF4-FFF2-40B4-BE49-F238E27FC236}">
                <a16:creationId xmlns:a16="http://schemas.microsoft.com/office/drawing/2014/main" id="{6D75D4F3-0077-4964-9DC0-282AB39D3F7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76860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Cover 7">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C5005EB7-CBD8-45F9-A5B6-5373486817B8}"/>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4B9AE376-C849-4EF6-AD09-D69CC16B123B}"/>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C962C67A-2176-4AB6-A034-216F25A70555}"/>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4D686BDB-9E2F-4F1E-B906-377E1C288D39}"/>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E0A385A7-90DA-4A3C-98AD-C2847A942B29}"/>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D87B6701-C91F-4144-8739-B376ABE5E59A}"/>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26816744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Picture Placeholder 2">
            <a:extLst>
              <a:ext uri="{FF2B5EF4-FFF2-40B4-BE49-F238E27FC236}">
                <a16:creationId xmlns:a16="http://schemas.microsoft.com/office/drawing/2014/main" id="{48EC9B75-CCFD-4CD6-8D99-2C0C2B1A2274}"/>
              </a:ext>
            </a:extLst>
          </p:cNvPr>
          <p:cNvSpPr>
            <a:spLocks noGrp="1"/>
          </p:cNvSpPr>
          <p:nvPr>
            <p:ph type="pic" sz="quarter" idx="14" hasCustomPrompt="1"/>
          </p:nvPr>
        </p:nvSpPr>
        <p:spPr>
          <a:xfrm>
            <a:off x="780799" y="1977749"/>
            <a:ext cx="2397440" cy="892514"/>
          </a:xfrm>
        </p:spPr>
        <p:txBody>
          <a:bodyPr anchor="t" anchorCtr="1"/>
          <a:lstStyle>
            <a:lvl1pPr marL="0" indent="0" algn="l">
              <a:buNone/>
              <a:defRPr/>
            </a:lvl1pPr>
          </a:lstStyle>
          <a:p>
            <a:r>
              <a:rPr lang="fr-FR"/>
              <a:t>Insert an image</a:t>
            </a:r>
          </a:p>
        </p:txBody>
      </p:sp>
      <p:sp>
        <p:nvSpPr>
          <p:cNvPr id="16" name="Picture Placeholder 3">
            <a:extLst>
              <a:ext uri="{FF2B5EF4-FFF2-40B4-BE49-F238E27FC236}">
                <a16:creationId xmlns:a16="http://schemas.microsoft.com/office/drawing/2014/main" id="{27DC0D7D-6937-498D-A138-0111ABE4195B}"/>
              </a:ext>
            </a:extLst>
          </p:cNvPr>
          <p:cNvSpPr>
            <a:spLocks noGrp="1"/>
          </p:cNvSpPr>
          <p:nvPr>
            <p:ph type="pic" sz="quarter" idx="15" hasCustomPrompt="1"/>
          </p:nvPr>
        </p:nvSpPr>
        <p:spPr>
          <a:xfrm>
            <a:off x="3525120" y="197774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7" name="Picture Placeholder 4">
            <a:extLst>
              <a:ext uri="{FF2B5EF4-FFF2-40B4-BE49-F238E27FC236}">
                <a16:creationId xmlns:a16="http://schemas.microsoft.com/office/drawing/2014/main" id="{087B2704-B6EE-460C-94D4-4D5CDF32DF94}"/>
              </a:ext>
            </a:extLst>
          </p:cNvPr>
          <p:cNvSpPr>
            <a:spLocks noGrp="1"/>
          </p:cNvSpPr>
          <p:nvPr>
            <p:ph type="pic" sz="quarter" idx="16" hasCustomPrompt="1"/>
          </p:nvPr>
        </p:nvSpPr>
        <p:spPr>
          <a:xfrm>
            <a:off x="6269441" y="197774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8" name="Picture Placeholder 5">
            <a:extLst>
              <a:ext uri="{FF2B5EF4-FFF2-40B4-BE49-F238E27FC236}">
                <a16:creationId xmlns:a16="http://schemas.microsoft.com/office/drawing/2014/main" id="{CD76FCAC-9857-4101-AA6B-6199D1FD9FCC}"/>
              </a:ext>
            </a:extLst>
          </p:cNvPr>
          <p:cNvSpPr>
            <a:spLocks noGrp="1"/>
          </p:cNvSpPr>
          <p:nvPr>
            <p:ph type="pic" sz="quarter" idx="17" hasCustomPrompt="1"/>
          </p:nvPr>
        </p:nvSpPr>
        <p:spPr>
          <a:xfrm>
            <a:off x="9013761" y="197774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9" name="Picture Placeholder 6">
            <a:extLst>
              <a:ext uri="{FF2B5EF4-FFF2-40B4-BE49-F238E27FC236}">
                <a16:creationId xmlns:a16="http://schemas.microsoft.com/office/drawing/2014/main" id="{2A478253-EF96-4960-A2C7-08715A16A483}"/>
              </a:ext>
            </a:extLst>
          </p:cNvPr>
          <p:cNvSpPr>
            <a:spLocks noGrp="1"/>
          </p:cNvSpPr>
          <p:nvPr>
            <p:ph type="pic" sz="quarter" idx="18" hasCustomPrompt="1"/>
          </p:nvPr>
        </p:nvSpPr>
        <p:spPr>
          <a:xfrm>
            <a:off x="780799" y="323665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0" name="Picture Placeholder 7">
            <a:extLst>
              <a:ext uri="{FF2B5EF4-FFF2-40B4-BE49-F238E27FC236}">
                <a16:creationId xmlns:a16="http://schemas.microsoft.com/office/drawing/2014/main" id="{B6AA79A2-54A1-40FD-8B4B-1C2081559255}"/>
              </a:ext>
            </a:extLst>
          </p:cNvPr>
          <p:cNvSpPr>
            <a:spLocks noGrp="1"/>
          </p:cNvSpPr>
          <p:nvPr>
            <p:ph type="pic" sz="quarter" idx="19" hasCustomPrompt="1"/>
          </p:nvPr>
        </p:nvSpPr>
        <p:spPr>
          <a:xfrm>
            <a:off x="3525120" y="3236659"/>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21" name="Picture Placeholder 8">
            <a:extLst>
              <a:ext uri="{FF2B5EF4-FFF2-40B4-BE49-F238E27FC236}">
                <a16:creationId xmlns:a16="http://schemas.microsoft.com/office/drawing/2014/main" id="{C8619AE9-132D-4B67-A2DF-47B0714FFBFB}"/>
              </a:ext>
            </a:extLst>
          </p:cNvPr>
          <p:cNvSpPr>
            <a:spLocks noGrp="1"/>
          </p:cNvSpPr>
          <p:nvPr>
            <p:ph type="pic" sz="quarter" idx="20" hasCustomPrompt="1"/>
          </p:nvPr>
        </p:nvSpPr>
        <p:spPr>
          <a:xfrm>
            <a:off x="6269441" y="323665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2" name="Picture Placeholder 9">
            <a:extLst>
              <a:ext uri="{FF2B5EF4-FFF2-40B4-BE49-F238E27FC236}">
                <a16:creationId xmlns:a16="http://schemas.microsoft.com/office/drawing/2014/main" id="{53A1C387-E750-4DC5-9D53-83A591F15FA3}"/>
              </a:ext>
            </a:extLst>
          </p:cNvPr>
          <p:cNvSpPr>
            <a:spLocks noGrp="1"/>
          </p:cNvSpPr>
          <p:nvPr>
            <p:ph type="pic" sz="quarter" idx="21" hasCustomPrompt="1"/>
          </p:nvPr>
        </p:nvSpPr>
        <p:spPr>
          <a:xfrm>
            <a:off x="9013761" y="3236659"/>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3" name="Picture Placeholder 10">
            <a:extLst>
              <a:ext uri="{FF2B5EF4-FFF2-40B4-BE49-F238E27FC236}">
                <a16:creationId xmlns:a16="http://schemas.microsoft.com/office/drawing/2014/main" id="{3C918978-61E9-47C1-BE93-26F9C30B09FC}"/>
              </a:ext>
            </a:extLst>
          </p:cNvPr>
          <p:cNvSpPr>
            <a:spLocks noGrp="1"/>
          </p:cNvSpPr>
          <p:nvPr>
            <p:ph type="pic" sz="quarter" idx="22" hasCustomPrompt="1"/>
          </p:nvPr>
        </p:nvSpPr>
        <p:spPr>
          <a:xfrm>
            <a:off x="780799" y="4495568"/>
            <a:ext cx="2397440"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4" name="Picture Placeholder 11">
            <a:extLst>
              <a:ext uri="{FF2B5EF4-FFF2-40B4-BE49-F238E27FC236}">
                <a16:creationId xmlns:a16="http://schemas.microsoft.com/office/drawing/2014/main" id="{1330DFC6-2D03-4E35-B830-398DF0204A88}"/>
              </a:ext>
            </a:extLst>
          </p:cNvPr>
          <p:cNvSpPr>
            <a:spLocks noGrp="1"/>
          </p:cNvSpPr>
          <p:nvPr>
            <p:ph type="pic" sz="quarter" idx="23" hasCustomPrompt="1"/>
          </p:nvPr>
        </p:nvSpPr>
        <p:spPr>
          <a:xfrm>
            <a:off x="3525120"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5" name="Picture Placeholder 13">
            <a:extLst>
              <a:ext uri="{FF2B5EF4-FFF2-40B4-BE49-F238E27FC236}">
                <a16:creationId xmlns:a16="http://schemas.microsoft.com/office/drawing/2014/main" id="{9A391440-9F34-4B0E-A9F4-96E62F7F6E5F}"/>
              </a:ext>
            </a:extLst>
          </p:cNvPr>
          <p:cNvSpPr>
            <a:spLocks noGrp="1"/>
          </p:cNvSpPr>
          <p:nvPr>
            <p:ph type="pic" sz="quarter" idx="24" hasCustomPrompt="1"/>
          </p:nvPr>
        </p:nvSpPr>
        <p:spPr>
          <a:xfrm>
            <a:off x="6269441"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6" name="Picture Placeholder 18">
            <a:extLst>
              <a:ext uri="{FF2B5EF4-FFF2-40B4-BE49-F238E27FC236}">
                <a16:creationId xmlns:a16="http://schemas.microsoft.com/office/drawing/2014/main" id="{1B8D2177-DE92-46A8-88E8-866AB8E00D76}"/>
              </a:ext>
            </a:extLst>
          </p:cNvPr>
          <p:cNvSpPr>
            <a:spLocks noGrp="1"/>
          </p:cNvSpPr>
          <p:nvPr>
            <p:ph type="pic" sz="quarter" idx="25" hasCustomPrompt="1"/>
          </p:nvPr>
        </p:nvSpPr>
        <p:spPr>
          <a:xfrm>
            <a:off x="9013761" y="4495568"/>
            <a:ext cx="2397440"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7" name="Rectangle 4">
            <a:extLst>
              <a:ext uri="{FF2B5EF4-FFF2-40B4-BE49-F238E27FC236}">
                <a16:creationId xmlns:a16="http://schemas.microsoft.com/office/drawing/2014/main" id="{1ACB140B-AE4B-4B6E-BA53-3AF443879C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Rectangle 4">
            <a:extLst>
              <a:ext uri="{FF2B5EF4-FFF2-40B4-BE49-F238E27FC236}">
                <a16:creationId xmlns:a16="http://schemas.microsoft.com/office/drawing/2014/main" id="{7AB09D36-60FD-4F19-94D1-7CD7C5BA5391}"/>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Rectangle 4">
            <a:extLst>
              <a:ext uri="{FF2B5EF4-FFF2-40B4-BE49-F238E27FC236}">
                <a16:creationId xmlns:a16="http://schemas.microsoft.com/office/drawing/2014/main" id="{1C4CFC25-0BC5-4831-98F5-5F9651BE3EB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0" name="Espace réservé de la date 11">
            <a:extLst>
              <a:ext uri="{FF2B5EF4-FFF2-40B4-BE49-F238E27FC236}">
                <a16:creationId xmlns:a16="http://schemas.microsoft.com/office/drawing/2014/main" id="{D67D1A32-762B-49DA-8EE7-2B5A34AD945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3BB57419-64D2-4133-AE88-9CCDEC376CDB}" type="datetime1">
              <a:rPr lang="fr-FR" smtClean="0"/>
              <a:t>07/11/2024</a:t>
            </a:fld>
            <a:endParaRPr lang="fr-FR"/>
          </a:p>
        </p:txBody>
      </p:sp>
      <p:sp>
        <p:nvSpPr>
          <p:cNvPr id="31" name="Espace réservé du pied de page 12">
            <a:extLst>
              <a:ext uri="{FF2B5EF4-FFF2-40B4-BE49-F238E27FC236}">
                <a16:creationId xmlns:a16="http://schemas.microsoft.com/office/drawing/2014/main" id="{3AAEF702-EB87-47C8-85A1-C4180F1986E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2" name="Espace réservé du numéro de diapositive 13">
            <a:extLst>
              <a:ext uri="{FF2B5EF4-FFF2-40B4-BE49-F238E27FC236}">
                <a16:creationId xmlns:a16="http://schemas.microsoft.com/office/drawing/2014/main" id="{9D043796-38F4-4E77-B6B4-6AB3F0560901}"/>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33" name="Image 8">
            <a:extLst>
              <a:ext uri="{FF2B5EF4-FFF2-40B4-BE49-F238E27FC236}">
                <a16:creationId xmlns:a16="http://schemas.microsoft.com/office/drawing/2014/main" id="{D9FCE6D6-A7A0-4745-B657-90F32721196C}"/>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98169019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7" name="Picture Placeholder 3">
            <a:extLst>
              <a:ext uri="{FF2B5EF4-FFF2-40B4-BE49-F238E27FC236}">
                <a16:creationId xmlns:a16="http://schemas.microsoft.com/office/drawing/2014/main" id="{F76AB92A-6F10-42BA-A42E-6D1FC3D51CFA}"/>
              </a:ext>
            </a:extLst>
          </p:cNvPr>
          <p:cNvSpPr>
            <a:spLocks noGrp="1"/>
          </p:cNvSpPr>
          <p:nvPr>
            <p:ph type="pic" sz="quarter" idx="14" hasCustomPrompt="1"/>
          </p:nvPr>
        </p:nvSpPr>
        <p:spPr>
          <a:xfrm>
            <a:off x="1069999"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8" name="Picture Placeholder 4">
            <a:extLst>
              <a:ext uri="{FF2B5EF4-FFF2-40B4-BE49-F238E27FC236}">
                <a16:creationId xmlns:a16="http://schemas.microsoft.com/office/drawing/2014/main" id="{5CE98630-0E0D-4650-8D3B-3904604DAC05}"/>
              </a:ext>
            </a:extLst>
          </p:cNvPr>
          <p:cNvSpPr>
            <a:spLocks noGrp="1"/>
          </p:cNvSpPr>
          <p:nvPr>
            <p:ph type="pic" sz="quarter" idx="15" hasCustomPrompt="1"/>
          </p:nvPr>
        </p:nvSpPr>
        <p:spPr>
          <a:xfrm>
            <a:off x="5090800"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9" name="Picture Placeholder 5">
            <a:extLst>
              <a:ext uri="{FF2B5EF4-FFF2-40B4-BE49-F238E27FC236}">
                <a16:creationId xmlns:a16="http://schemas.microsoft.com/office/drawing/2014/main" id="{8C7F7E36-4F98-4B7F-A228-C68E1D0E766E}"/>
              </a:ext>
            </a:extLst>
          </p:cNvPr>
          <p:cNvSpPr>
            <a:spLocks noGrp="1"/>
          </p:cNvSpPr>
          <p:nvPr>
            <p:ph type="pic" sz="quarter" idx="16" hasCustomPrompt="1"/>
          </p:nvPr>
        </p:nvSpPr>
        <p:spPr>
          <a:xfrm>
            <a:off x="9111600" y="2677076"/>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30" name="Picture Placeholder 6">
            <a:extLst>
              <a:ext uri="{FF2B5EF4-FFF2-40B4-BE49-F238E27FC236}">
                <a16:creationId xmlns:a16="http://schemas.microsoft.com/office/drawing/2014/main" id="{75C1AB13-4C17-4817-9674-B058B8C7814A}"/>
              </a:ext>
            </a:extLst>
          </p:cNvPr>
          <p:cNvSpPr>
            <a:spLocks noGrp="1"/>
          </p:cNvSpPr>
          <p:nvPr>
            <p:ph type="pic" sz="quarter" idx="17" hasCustomPrompt="1"/>
          </p:nvPr>
        </p:nvSpPr>
        <p:spPr>
          <a:xfrm>
            <a:off x="3080399" y="3884084"/>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31" name="Picture Placeholder 7">
            <a:extLst>
              <a:ext uri="{FF2B5EF4-FFF2-40B4-BE49-F238E27FC236}">
                <a16:creationId xmlns:a16="http://schemas.microsoft.com/office/drawing/2014/main" id="{A59E6442-AE35-4522-BC5A-C9D6A798E340}"/>
              </a:ext>
            </a:extLst>
          </p:cNvPr>
          <p:cNvSpPr>
            <a:spLocks noGrp="1"/>
          </p:cNvSpPr>
          <p:nvPr>
            <p:ph type="pic" sz="quarter" idx="18" hasCustomPrompt="1"/>
          </p:nvPr>
        </p:nvSpPr>
        <p:spPr>
          <a:xfrm>
            <a:off x="7101200" y="3884084"/>
            <a:ext cx="2010401" cy="804672"/>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6" name="Rectangle 4">
            <a:extLst>
              <a:ext uri="{FF2B5EF4-FFF2-40B4-BE49-F238E27FC236}">
                <a16:creationId xmlns:a16="http://schemas.microsoft.com/office/drawing/2014/main" id="{8E2A40ED-6560-4C47-9103-A5CC7E5F04CD}"/>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69710A1D-03D0-47A8-90C6-60F34D94C305}"/>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2D8220A3-83C1-4171-8B80-2B958F505F52}"/>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9" name="Espace réservé de la date 11">
            <a:extLst>
              <a:ext uri="{FF2B5EF4-FFF2-40B4-BE49-F238E27FC236}">
                <a16:creationId xmlns:a16="http://schemas.microsoft.com/office/drawing/2014/main" id="{770FEF24-7AA1-442E-BEAE-ED6AE7B27F9E}"/>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F8B76C1-93DA-4D99-BD6E-650974544800}" type="datetime1">
              <a:rPr lang="fr-FR" smtClean="0"/>
              <a:t>07/11/2024</a:t>
            </a:fld>
            <a:endParaRPr lang="fr-FR"/>
          </a:p>
        </p:txBody>
      </p:sp>
      <p:sp>
        <p:nvSpPr>
          <p:cNvPr id="20" name="Espace réservé du pied de page 12">
            <a:extLst>
              <a:ext uri="{FF2B5EF4-FFF2-40B4-BE49-F238E27FC236}">
                <a16:creationId xmlns:a16="http://schemas.microsoft.com/office/drawing/2014/main" id="{1D47560F-CB33-4CA3-8DD2-2D917361D2B8}"/>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1" name="Espace réservé du numéro de diapositive 13">
            <a:extLst>
              <a:ext uri="{FF2B5EF4-FFF2-40B4-BE49-F238E27FC236}">
                <a16:creationId xmlns:a16="http://schemas.microsoft.com/office/drawing/2014/main" id="{59E54DE1-6B15-4341-AA08-89CE060FFDC0}"/>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2" name="Image 8">
            <a:extLst>
              <a:ext uri="{FF2B5EF4-FFF2-40B4-BE49-F238E27FC236}">
                <a16:creationId xmlns:a16="http://schemas.microsoft.com/office/drawing/2014/main" id="{2661EEDF-C183-4693-ADA5-DA6E6E8E0BFA}"/>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2899025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3" name="Picture Placeholder 2">
            <a:extLst>
              <a:ext uri="{FF2B5EF4-FFF2-40B4-BE49-F238E27FC236}">
                <a16:creationId xmlns:a16="http://schemas.microsoft.com/office/drawing/2014/main" id="{DA6F7448-872F-C26D-DF1D-F761DFBE7E38}"/>
              </a:ext>
            </a:extLst>
          </p:cNvPr>
          <p:cNvSpPr>
            <a:spLocks noGrp="1"/>
          </p:cNvSpPr>
          <p:nvPr>
            <p:ph type="pic" sz="quarter" idx="14" hasCustomPrompt="1"/>
          </p:nvPr>
        </p:nvSpPr>
        <p:spPr>
          <a:xfrm>
            <a:off x="848260" y="2629578"/>
            <a:ext cx="1800469" cy="892514"/>
          </a:xfrm>
        </p:spPr>
        <p:txBody>
          <a:bodyPr anchor="t" anchorCtr="1"/>
          <a:lstStyle>
            <a:lvl1pPr marL="0" indent="0" algn="l">
              <a:buNone/>
              <a:defRPr/>
            </a:lvl1pPr>
          </a:lstStyle>
          <a:p>
            <a:r>
              <a:rPr lang="fr-FR"/>
              <a:t>Insert an image</a:t>
            </a:r>
          </a:p>
        </p:txBody>
      </p:sp>
      <p:sp>
        <p:nvSpPr>
          <p:cNvPr id="4" name="Picture Placeholder 3">
            <a:extLst>
              <a:ext uri="{FF2B5EF4-FFF2-40B4-BE49-F238E27FC236}">
                <a16:creationId xmlns:a16="http://schemas.microsoft.com/office/drawing/2014/main" id="{EEF11919-EB4E-2727-166A-58B37C4D5913}"/>
              </a:ext>
            </a:extLst>
          </p:cNvPr>
          <p:cNvSpPr>
            <a:spLocks noGrp="1"/>
          </p:cNvSpPr>
          <p:nvPr>
            <p:ph type="pic" sz="quarter" idx="15" hasCustomPrompt="1"/>
          </p:nvPr>
        </p:nvSpPr>
        <p:spPr>
          <a:xfrm>
            <a:off x="9553113" y="2629578"/>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5" name="Picture Placeholder 4">
            <a:extLst>
              <a:ext uri="{FF2B5EF4-FFF2-40B4-BE49-F238E27FC236}">
                <a16:creationId xmlns:a16="http://schemas.microsoft.com/office/drawing/2014/main" id="{6AFF5567-4648-1FE9-1FD8-B45111AC7A0E}"/>
              </a:ext>
            </a:extLst>
          </p:cNvPr>
          <p:cNvSpPr>
            <a:spLocks noGrp="1"/>
          </p:cNvSpPr>
          <p:nvPr>
            <p:ph type="pic" sz="quarter" idx="16" hasCustomPrompt="1"/>
          </p:nvPr>
        </p:nvSpPr>
        <p:spPr>
          <a:xfrm>
            <a:off x="9553113" y="1461671"/>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6" name="Picture Placeholder 6">
            <a:extLst>
              <a:ext uri="{FF2B5EF4-FFF2-40B4-BE49-F238E27FC236}">
                <a16:creationId xmlns:a16="http://schemas.microsoft.com/office/drawing/2014/main" id="{EB9BA050-0DFD-E3D1-3E72-D1576AC9C911}"/>
              </a:ext>
            </a:extLst>
          </p:cNvPr>
          <p:cNvSpPr>
            <a:spLocks noGrp="1"/>
          </p:cNvSpPr>
          <p:nvPr>
            <p:ph type="pic" sz="quarter" idx="18" hasCustomPrompt="1"/>
          </p:nvPr>
        </p:nvSpPr>
        <p:spPr>
          <a:xfrm>
            <a:off x="848260" y="3797484"/>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7" name="Picture Placeholder 7">
            <a:extLst>
              <a:ext uri="{FF2B5EF4-FFF2-40B4-BE49-F238E27FC236}">
                <a16:creationId xmlns:a16="http://schemas.microsoft.com/office/drawing/2014/main" id="{FBF0ED2B-F529-56E2-C684-4017CACB9FD2}"/>
              </a:ext>
            </a:extLst>
          </p:cNvPr>
          <p:cNvSpPr>
            <a:spLocks noGrp="1"/>
          </p:cNvSpPr>
          <p:nvPr>
            <p:ph type="pic" sz="quarter" idx="19" hasCustomPrompt="1"/>
          </p:nvPr>
        </p:nvSpPr>
        <p:spPr>
          <a:xfrm>
            <a:off x="9553113" y="3797484"/>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8" name="Picture Placeholder 8">
            <a:extLst>
              <a:ext uri="{FF2B5EF4-FFF2-40B4-BE49-F238E27FC236}">
                <a16:creationId xmlns:a16="http://schemas.microsoft.com/office/drawing/2014/main" id="{23D5C192-3894-2433-D15D-1359B77F324E}"/>
              </a:ext>
            </a:extLst>
          </p:cNvPr>
          <p:cNvSpPr>
            <a:spLocks noGrp="1"/>
          </p:cNvSpPr>
          <p:nvPr>
            <p:ph type="pic" sz="quarter" idx="20" hasCustomPrompt="1"/>
          </p:nvPr>
        </p:nvSpPr>
        <p:spPr>
          <a:xfrm>
            <a:off x="838419" y="1461671"/>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9" name="Picture Placeholder 10">
            <a:extLst>
              <a:ext uri="{FF2B5EF4-FFF2-40B4-BE49-F238E27FC236}">
                <a16:creationId xmlns:a16="http://schemas.microsoft.com/office/drawing/2014/main" id="{1667C8B7-9E0A-0237-9711-3D30D969B124}"/>
              </a:ext>
            </a:extLst>
          </p:cNvPr>
          <p:cNvSpPr>
            <a:spLocks noGrp="1"/>
          </p:cNvSpPr>
          <p:nvPr>
            <p:ph type="pic" sz="quarter" idx="22" hasCustomPrompt="1"/>
          </p:nvPr>
        </p:nvSpPr>
        <p:spPr>
          <a:xfrm>
            <a:off x="848260"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2" name="Picture Placeholder 11">
            <a:extLst>
              <a:ext uri="{FF2B5EF4-FFF2-40B4-BE49-F238E27FC236}">
                <a16:creationId xmlns:a16="http://schemas.microsoft.com/office/drawing/2014/main" id="{311DC8E3-78B3-7AA4-53FE-84305FDF0253}"/>
              </a:ext>
            </a:extLst>
          </p:cNvPr>
          <p:cNvSpPr>
            <a:spLocks noGrp="1"/>
          </p:cNvSpPr>
          <p:nvPr>
            <p:ph type="pic" sz="quarter" idx="23" hasCustomPrompt="1"/>
          </p:nvPr>
        </p:nvSpPr>
        <p:spPr>
          <a:xfrm>
            <a:off x="9553113" y="4965390"/>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Tree>
    <p:extLst>
      <p:ext uri="{BB962C8B-B14F-4D97-AF65-F5344CB8AC3E}">
        <p14:creationId xmlns:p14="http://schemas.microsoft.com/office/powerpoint/2010/main" val="324699646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4">
            <a:extLst>
              <a:ext uri="{FF2B5EF4-FFF2-40B4-BE49-F238E27FC236}">
                <a16:creationId xmlns:a16="http://schemas.microsoft.com/office/drawing/2014/main" id="{7BCFCA26-165C-4856-9CC3-F45345E2200E}"/>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4">
            <a:extLst>
              <a:ext uri="{FF2B5EF4-FFF2-40B4-BE49-F238E27FC236}">
                <a16:creationId xmlns:a16="http://schemas.microsoft.com/office/drawing/2014/main" id="{549E53E6-9719-4DAB-A818-85FB86EDE30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045120A1-F4B8-4174-84E4-1E5F7A3F915A}"/>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Espace réservé de la date 11">
            <a:extLst>
              <a:ext uri="{FF2B5EF4-FFF2-40B4-BE49-F238E27FC236}">
                <a16:creationId xmlns:a16="http://schemas.microsoft.com/office/drawing/2014/main" id="{D75D8BED-836B-4CCF-8D4A-FD22E4615A60}"/>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6417821F-591A-4EAE-AE96-B1149AC6D92C}" type="datetime1">
              <a:rPr lang="fr-FR" smtClean="0"/>
              <a:t>07/11/2024</a:t>
            </a:fld>
            <a:endParaRPr lang="fr-FR"/>
          </a:p>
        </p:txBody>
      </p:sp>
      <p:sp>
        <p:nvSpPr>
          <p:cNvPr id="19" name="Espace réservé du pied de page 12">
            <a:extLst>
              <a:ext uri="{FF2B5EF4-FFF2-40B4-BE49-F238E27FC236}">
                <a16:creationId xmlns:a16="http://schemas.microsoft.com/office/drawing/2014/main" id="{398AB797-B7FD-4D9C-8B8C-41B08E569D17}"/>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0" name="Espace réservé du numéro de diapositive 13">
            <a:extLst>
              <a:ext uri="{FF2B5EF4-FFF2-40B4-BE49-F238E27FC236}">
                <a16:creationId xmlns:a16="http://schemas.microsoft.com/office/drawing/2014/main" id="{D45FAF30-1D6F-4528-9975-0E73C65BF88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0" name="Image 8">
            <a:extLst>
              <a:ext uri="{FF2B5EF4-FFF2-40B4-BE49-F238E27FC236}">
                <a16:creationId xmlns:a16="http://schemas.microsoft.com/office/drawing/2014/main" id="{CA6900F7-643D-4FFE-ABCC-1F84F9A9B3E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
        <p:nvSpPr>
          <p:cNvPr id="3" name="Picture Placeholder 2">
            <a:extLst>
              <a:ext uri="{FF2B5EF4-FFF2-40B4-BE49-F238E27FC236}">
                <a16:creationId xmlns:a16="http://schemas.microsoft.com/office/drawing/2014/main" id="{DA6F7448-872F-C26D-DF1D-F761DFBE7E38}"/>
              </a:ext>
            </a:extLst>
          </p:cNvPr>
          <p:cNvSpPr>
            <a:spLocks noGrp="1"/>
          </p:cNvSpPr>
          <p:nvPr>
            <p:ph type="pic" sz="quarter" idx="14" hasCustomPrompt="1"/>
          </p:nvPr>
        </p:nvSpPr>
        <p:spPr>
          <a:xfrm>
            <a:off x="3017092" y="1461671"/>
            <a:ext cx="1800469" cy="892514"/>
          </a:xfrm>
        </p:spPr>
        <p:txBody>
          <a:bodyPr anchor="t" anchorCtr="1"/>
          <a:lstStyle>
            <a:lvl1pPr marL="0" indent="0" algn="l">
              <a:buNone/>
              <a:defRPr/>
            </a:lvl1pPr>
          </a:lstStyle>
          <a:p>
            <a:r>
              <a:rPr lang="fr-FR"/>
              <a:t>Insert an image</a:t>
            </a:r>
          </a:p>
        </p:txBody>
      </p:sp>
      <p:sp>
        <p:nvSpPr>
          <p:cNvPr id="4" name="Picture Placeholder 3">
            <a:extLst>
              <a:ext uri="{FF2B5EF4-FFF2-40B4-BE49-F238E27FC236}">
                <a16:creationId xmlns:a16="http://schemas.microsoft.com/office/drawing/2014/main" id="{EEF11919-EB4E-2727-166A-58B37C4D5913}"/>
              </a:ext>
            </a:extLst>
          </p:cNvPr>
          <p:cNvSpPr>
            <a:spLocks noGrp="1"/>
          </p:cNvSpPr>
          <p:nvPr>
            <p:ph type="pic" sz="quarter" idx="15" hasCustomPrompt="1"/>
          </p:nvPr>
        </p:nvSpPr>
        <p:spPr>
          <a:xfrm>
            <a:off x="7374439" y="1461671"/>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5" name="Picture Placeholder 4">
            <a:extLst>
              <a:ext uri="{FF2B5EF4-FFF2-40B4-BE49-F238E27FC236}">
                <a16:creationId xmlns:a16="http://schemas.microsoft.com/office/drawing/2014/main" id="{6AFF5567-4648-1FE9-1FD8-B45111AC7A0E}"/>
              </a:ext>
            </a:extLst>
          </p:cNvPr>
          <p:cNvSpPr>
            <a:spLocks noGrp="1"/>
          </p:cNvSpPr>
          <p:nvPr>
            <p:ph type="pic" sz="quarter" idx="16" hasCustomPrompt="1"/>
          </p:nvPr>
        </p:nvSpPr>
        <p:spPr>
          <a:xfrm>
            <a:off x="9553113" y="1461671"/>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6" name="Picture Placeholder 6">
            <a:extLst>
              <a:ext uri="{FF2B5EF4-FFF2-40B4-BE49-F238E27FC236}">
                <a16:creationId xmlns:a16="http://schemas.microsoft.com/office/drawing/2014/main" id="{EB9BA050-0DFD-E3D1-3E72-D1576AC9C911}"/>
              </a:ext>
            </a:extLst>
          </p:cNvPr>
          <p:cNvSpPr>
            <a:spLocks noGrp="1"/>
          </p:cNvSpPr>
          <p:nvPr>
            <p:ph type="pic" sz="quarter" idx="18" hasCustomPrompt="1"/>
          </p:nvPr>
        </p:nvSpPr>
        <p:spPr>
          <a:xfrm>
            <a:off x="5195766" y="1461671"/>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7" name="Picture Placeholder 7">
            <a:extLst>
              <a:ext uri="{FF2B5EF4-FFF2-40B4-BE49-F238E27FC236}">
                <a16:creationId xmlns:a16="http://schemas.microsoft.com/office/drawing/2014/main" id="{FBF0ED2B-F529-56E2-C684-4017CACB9FD2}"/>
              </a:ext>
            </a:extLst>
          </p:cNvPr>
          <p:cNvSpPr>
            <a:spLocks noGrp="1"/>
          </p:cNvSpPr>
          <p:nvPr>
            <p:ph type="pic" sz="quarter" idx="19" hasCustomPrompt="1"/>
          </p:nvPr>
        </p:nvSpPr>
        <p:spPr>
          <a:xfrm>
            <a:off x="5200686"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8" name="Picture Placeholder 8">
            <a:extLst>
              <a:ext uri="{FF2B5EF4-FFF2-40B4-BE49-F238E27FC236}">
                <a16:creationId xmlns:a16="http://schemas.microsoft.com/office/drawing/2014/main" id="{23D5C192-3894-2433-D15D-1359B77F324E}"/>
              </a:ext>
            </a:extLst>
          </p:cNvPr>
          <p:cNvSpPr>
            <a:spLocks noGrp="1"/>
          </p:cNvSpPr>
          <p:nvPr>
            <p:ph type="pic" sz="quarter" idx="20" hasCustomPrompt="1"/>
          </p:nvPr>
        </p:nvSpPr>
        <p:spPr>
          <a:xfrm>
            <a:off x="838419" y="1461671"/>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9" name="Picture Placeholder 10">
            <a:extLst>
              <a:ext uri="{FF2B5EF4-FFF2-40B4-BE49-F238E27FC236}">
                <a16:creationId xmlns:a16="http://schemas.microsoft.com/office/drawing/2014/main" id="{1667C8B7-9E0A-0237-9711-3D30D969B124}"/>
              </a:ext>
            </a:extLst>
          </p:cNvPr>
          <p:cNvSpPr>
            <a:spLocks noGrp="1"/>
          </p:cNvSpPr>
          <p:nvPr>
            <p:ph type="pic" sz="quarter" idx="22" hasCustomPrompt="1"/>
          </p:nvPr>
        </p:nvSpPr>
        <p:spPr>
          <a:xfrm>
            <a:off x="848260"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12" name="Picture Placeholder 11">
            <a:extLst>
              <a:ext uri="{FF2B5EF4-FFF2-40B4-BE49-F238E27FC236}">
                <a16:creationId xmlns:a16="http://schemas.microsoft.com/office/drawing/2014/main" id="{311DC8E3-78B3-7AA4-53FE-84305FDF0253}"/>
              </a:ext>
            </a:extLst>
          </p:cNvPr>
          <p:cNvSpPr>
            <a:spLocks noGrp="1"/>
          </p:cNvSpPr>
          <p:nvPr>
            <p:ph type="pic" sz="quarter" idx="23" hasCustomPrompt="1"/>
          </p:nvPr>
        </p:nvSpPr>
        <p:spPr>
          <a:xfrm>
            <a:off x="9553113" y="4965390"/>
            <a:ext cx="1800469" cy="892514"/>
          </a:xfrm>
        </p:spPr>
        <p:txBody>
          <a:bodyPr anchor="t" anchorCtr="1"/>
          <a:lstStyle>
            <a:lvl1pPr marL="0" marR="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l"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2" name="Picture Placeholder 7">
            <a:extLst>
              <a:ext uri="{FF2B5EF4-FFF2-40B4-BE49-F238E27FC236}">
                <a16:creationId xmlns:a16="http://schemas.microsoft.com/office/drawing/2014/main" id="{2E46396A-FE04-194F-716A-CA3B88C0E0E7}"/>
              </a:ext>
            </a:extLst>
          </p:cNvPr>
          <p:cNvSpPr>
            <a:spLocks noGrp="1"/>
          </p:cNvSpPr>
          <p:nvPr>
            <p:ph type="pic" sz="quarter" idx="24" hasCustomPrompt="1"/>
          </p:nvPr>
        </p:nvSpPr>
        <p:spPr>
          <a:xfrm>
            <a:off x="7376900"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
        <p:nvSpPr>
          <p:cNvPr id="13" name="Picture Placeholder 7">
            <a:extLst>
              <a:ext uri="{FF2B5EF4-FFF2-40B4-BE49-F238E27FC236}">
                <a16:creationId xmlns:a16="http://schemas.microsoft.com/office/drawing/2014/main" id="{B99F1378-87D1-46E9-ADDB-3E722A1D92DB}"/>
              </a:ext>
            </a:extLst>
          </p:cNvPr>
          <p:cNvSpPr>
            <a:spLocks noGrp="1"/>
          </p:cNvSpPr>
          <p:nvPr>
            <p:ph type="pic" sz="quarter" idx="25" hasCustomPrompt="1"/>
          </p:nvPr>
        </p:nvSpPr>
        <p:spPr>
          <a:xfrm>
            <a:off x="3024473" y="4965390"/>
            <a:ext cx="1800469" cy="892514"/>
          </a:xfrm>
        </p:spPr>
        <p:txBody>
          <a:bodyPr anchor="t" anchorCtr="1"/>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228600" marR="0" lvl="0" indent="-228600" algn="l" defTabSz="457200" rtl="0" eaLnBrk="1" fontAlgn="auto" latinLnBrk="0" hangingPunct="1">
              <a:lnSpc>
                <a:spcPct val="90000"/>
              </a:lnSpc>
              <a:spcBef>
                <a:spcPts val="500"/>
              </a:spcBef>
              <a:spcAft>
                <a:spcPts val="0"/>
              </a:spcAft>
              <a:buClr>
                <a:schemeClr val="accent1"/>
              </a:buClr>
              <a:buSzTx/>
              <a:tabLst/>
              <a:defRPr/>
            </a:pPr>
            <a:r>
              <a:rPr lang="fr-FR"/>
              <a:t>Insert an image</a:t>
            </a:r>
          </a:p>
        </p:txBody>
      </p:sp>
    </p:spTree>
    <p:extLst>
      <p:ext uri="{BB962C8B-B14F-4D97-AF65-F5344CB8AC3E}">
        <p14:creationId xmlns:p14="http://schemas.microsoft.com/office/powerpoint/2010/main" val="17588633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Picture Placeholder 3">
            <a:extLst>
              <a:ext uri="{FF2B5EF4-FFF2-40B4-BE49-F238E27FC236}">
                <a16:creationId xmlns:a16="http://schemas.microsoft.com/office/drawing/2014/main" id="{08AAD3B8-0F06-4EE4-826E-6115455D7720}"/>
              </a:ext>
            </a:extLst>
          </p:cNvPr>
          <p:cNvSpPr>
            <a:spLocks noGrp="1"/>
          </p:cNvSpPr>
          <p:nvPr userDrawn="1">
            <p:ph type="pic" sz="quarter" idx="14" hasCustomPrompt="1"/>
          </p:nvPr>
        </p:nvSpPr>
        <p:spPr>
          <a:xfrm>
            <a:off x="-2511399" y="1712857"/>
            <a:ext cx="5022797" cy="2891798"/>
          </a:xfrm>
        </p:spPr>
        <p:txBody>
          <a:bodyPr anchor="t"/>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13B592F5-760D-4733-8026-F53A1AA8B4AB}"/>
              </a:ext>
            </a:extLst>
          </p:cNvPr>
          <p:cNvSpPr>
            <a:spLocks noGrp="1"/>
          </p:cNvSpPr>
          <p:nvPr>
            <p:ph type="body" sz="quarter" idx="17" hasCustomPrompt="1"/>
          </p:nvPr>
        </p:nvSpPr>
        <p:spPr>
          <a:xfrm>
            <a:off x="3584733" y="4852800"/>
            <a:ext cx="5022797" cy="3132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endParaRPr lang="fr-FR"/>
          </a:p>
        </p:txBody>
      </p:sp>
      <p:sp>
        <p:nvSpPr>
          <p:cNvPr id="5" name="Espace réservé du texte 4">
            <a:extLst>
              <a:ext uri="{FF2B5EF4-FFF2-40B4-BE49-F238E27FC236}">
                <a16:creationId xmlns:a16="http://schemas.microsoft.com/office/drawing/2014/main" id="{A1F0F479-E994-4A15-BEE0-4DD3FB4573B0}"/>
              </a:ext>
            </a:extLst>
          </p:cNvPr>
          <p:cNvSpPr>
            <a:spLocks noGrp="1"/>
          </p:cNvSpPr>
          <p:nvPr>
            <p:ph type="body" sz="quarter" idx="18" hasCustomPrompt="1"/>
          </p:nvPr>
        </p:nvSpPr>
        <p:spPr>
          <a:xfrm>
            <a:off x="4263510" y="5166000"/>
            <a:ext cx="3667555" cy="545400"/>
          </a:xfrm>
        </p:spPr>
        <p:txBody>
          <a:bodyPr anchor="t">
            <a:no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16" name="Picture Placeholder 3">
            <a:extLst>
              <a:ext uri="{FF2B5EF4-FFF2-40B4-BE49-F238E27FC236}">
                <a16:creationId xmlns:a16="http://schemas.microsoft.com/office/drawing/2014/main" id="{E95A5E4C-8084-4CDF-B0C9-C3566ACCBC7F}"/>
              </a:ext>
            </a:extLst>
          </p:cNvPr>
          <p:cNvSpPr>
            <a:spLocks noGrp="1"/>
          </p:cNvSpPr>
          <p:nvPr>
            <p:ph type="pic" sz="quarter" idx="19" hasCustomPrompt="1"/>
          </p:nvPr>
        </p:nvSpPr>
        <p:spPr>
          <a:xfrm>
            <a:off x="3584734" y="1713600"/>
            <a:ext cx="5022797" cy="2891798"/>
          </a:xfrm>
        </p:spPr>
        <p:txBody>
          <a:bodyPr anchor="t"/>
          <a:lstStyle>
            <a:lvl1pPr marL="0" indent="0" algn="ctr">
              <a:buNone/>
              <a:defRPr/>
            </a:lvl1pPr>
          </a:lstStyle>
          <a:p>
            <a:r>
              <a:rPr lang="fr-FR"/>
              <a:t>Insert an image</a:t>
            </a:r>
          </a:p>
        </p:txBody>
      </p:sp>
      <p:sp>
        <p:nvSpPr>
          <p:cNvPr id="17" name="Picture Placeholder 3">
            <a:extLst>
              <a:ext uri="{FF2B5EF4-FFF2-40B4-BE49-F238E27FC236}">
                <a16:creationId xmlns:a16="http://schemas.microsoft.com/office/drawing/2014/main" id="{70A75F37-A8B9-4BEE-B20A-989E3076D568}"/>
              </a:ext>
            </a:extLst>
          </p:cNvPr>
          <p:cNvSpPr>
            <a:spLocks noGrp="1"/>
          </p:cNvSpPr>
          <p:nvPr>
            <p:ph type="pic" sz="quarter" idx="20" hasCustomPrompt="1"/>
          </p:nvPr>
        </p:nvSpPr>
        <p:spPr>
          <a:xfrm>
            <a:off x="9681121" y="1713600"/>
            <a:ext cx="5022797" cy="2891798"/>
          </a:xfrm>
        </p:spPr>
        <p:txBody>
          <a:bodyPr anchor="t"/>
          <a:lstStyle>
            <a:lvl1pPr marL="0" indent="0" algn="ctr">
              <a:buNone/>
              <a:defRPr/>
            </a:lvl1pPr>
          </a:lstStyle>
          <a:p>
            <a:r>
              <a:rPr lang="fr-FR"/>
              <a:t>Insert an image</a:t>
            </a:r>
          </a:p>
        </p:txBody>
      </p:sp>
      <p:sp>
        <p:nvSpPr>
          <p:cNvPr id="18" name="Rectangle 4">
            <a:extLst>
              <a:ext uri="{FF2B5EF4-FFF2-40B4-BE49-F238E27FC236}">
                <a16:creationId xmlns:a16="http://schemas.microsoft.com/office/drawing/2014/main" id="{391C8C77-E19E-4F47-BEDB-FFA1CE5D0A5B}"/>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4">
            <a:extLst>
              <a:ext uri="{FF2B5EF4-FFF2-40B4-BE49-F238E27FC236}">
                <a16:creationId xmlns:a16="http://schemas.microsoft.com/office/drawing/2014/main" id="{A32667E3-2960-485E-9D52-AAA33F01664B}"/>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CC3FA9B7-E355-4FB2-9FC6-35C8D33C6BAC}"/>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e la date 11">
            <a:extLst>
              <a:ext uri="{FF2B5EF4-FFF2-40B4-BE49-F238E27FC236}">
                <a16:creationId xmlns:a16="http://schemas.microsoft.com/office/drawing/2014/main" id="{9136DA88-9D78-44CF-82DB-2BEDD83E255C}"/>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7D9C01D-BDD0-4525-B2D5-A8519D77E1E5}" type="datetime1">
              <a:rPr lang="fr-FR" smtClean="0"/>
              <a:t>07/11/2024</a:t>
            </a:fld>
            <a:endParaRPr lang="fr-FR"/>
          </a:p>
        </p:txBody>
      </p:sp>
      <p:sp>
        <p:nvSpPr>
          <p:cNvPr id="23" name="Espace réservé du pied de page 12">
            <a:extLst>
              <a:ext uri="{FF2B5EF4-FFF2-40B4-BE49-F238E27FC236}">
                <a16:creationId xmlns:a16="http://schemas.microsoft.com/office/drawing/2014/main" id="{BA26F51B-DFE9-49B7-9E99-4CDF6D815B5B}"/>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4" name="Espace réservé du numéro de diapositive 13">
            <a:extLst>
              <a:ext uri="{FF2B5EF4-FFF2-40B4-BE49-F238E27FC236}">
                <a16:creationId xmlns:a16="http://schemas.microsoft.com/office/drawing/2014/main" id="{C2C31D88-CFDA-481A-8467-682552447BB7}"/>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5" name="Image 8">
            <a:extLst>
              <a:ext uri="{FF2B5EF4-FFF2-40B4-BE49-F238E27FC236}">
                <a16:creationId xmlns:a16="http://schemas.microsoft.com/office/drawing/2014/main" id="{7ADE92C1-CBEA-49ED-BBCB-BD870A5F1C6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5473239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33" name="Picture Placeholder 2">
            <a:extLst>
              <a:ext uri="{FF2B5EF4-FFF2-40B4-BE49-F238E27FC236}">
                <a16:creationId xmlns:a16="http://schemas.microsoft.com/office/drawing/2014/main" id="{E77BE99C-6A10-4D4B-A590-5FA237809619}"/>
              </a:ext>
            </a:extLst>
          </p:cNvPr>
          <p:cNvSpPr>
            <a:spLocks noGrp="1"/>
          </p:cNvSpPr>
          <p:nvPr>
            <p:ph type="pic" sz="quarter" idx="21" hasCustomPrompt="1"/>
          </p:nvPr>
        </p:nvSpPr>
        <p:spPr>
          <a:xfrm>
            <a:off x="838418" y="3890147"/>
            <a:ext cx="1333653" cy="1333303"/>
          </a:xfrm>
          <a:prstGeom prst="flowChartConnector">
            <a:avLst/>
          </a:prstGeom>
        </p:spPr>
        <p:txBody>
          <a:bodyPr anchor="t" anchorCtr="1"/>
          <a:lstStyle>
            <a:lvl1pPr marL="0" indent="0" algn="ctr">
              <a:buNone/>
              <a:defRPr/>
            </a:lvl1pPr>
          </a:lstStyle>
          <a:p>
            <a:r>
              <a:rPr lang="fr-FR"/>
              <a:t>Insert an image</a:t>
            </a:r>
          </a:p>
        </p:txBody>
      </p:sp>
      <p:sp>
        <p:nvSpPr>
          <p:cNvPr id="32" name="Picture Placeholder 2">
            <a:extLst>
              <a:ext uri="{FF2B5EF4-FFF2-40B4-BE49-F238E27FC236}">
                <a16:creationId xmlns:a16="http://schemas.microsoft.com/office/drawing/2014/main" id="{62678B04-7C71-4E36-B05F-F108182CB85D}"/>
              </a:ext>
            </a:extLst>
          </p:cNvPr>
          <p:cNvSpPr>
            <a:spLocks noGrp="1"/>
          </p:cNvSpPr>
          <p:nvPr>
            <p:ph type="pic" sz="quarter" idx="20" hasCustomPrompt="1"/>
          </p:nvPr>
        </p:nvSpPr>
        <p:spPr>
          <a:xfrm>
            <a:off x="6458678" y="3904243"/>
            <a:ext cx="1333653" cy="1333303"/>
          </a:xfrm>
          <a:prstGeom prst="flowChartConnector">
            <a:avLst/>
          </a:prstGeom>
        </p:spPr>
        <p:txBody>
          <a:bodyPr anchor="t" anchorCtr="1"/>
          <a:lstStyle>
            <a:lvl1pPr marL="0" indent="0" algn="ctr">
              <a:buNone/>
              <a:defRPr/>
            </a:lvl1pPr>
          </a:lstStyle>
          <a:p>
            <a:r>
              <a:rPr lang="fr-FR"/>
              <a:t>Insert an image</a:t>
            </a:r>
          </a:p>
        </p:txBody>
      </p:sp>
      <p:sp>
        <p:nvSpPr>
          <p:cNvPr id="31" name="Picture Placeholder 2">
            <a:extLst>
              <a:ext uri="{FF2B5EF4-FFF2-40B4-BE49-F238E27FC236}">
                <a16:creationId xmlns:a16="http://schemas.microsoft.com/office/drawing/2014/main" id="{E6CD3D29-1753-436A-9370-10D578EE312D}"/>
              </a:ext>
            </a:extLst>
          </p:cNvPr>
          <p:cNvSpPr>
            <a:spLocks noGrp="1"/>
          </p:cNvSpPr>
          <p:nvPr>
            <p:ph type="pic" sz="quarter" idx="19" hasCustomPrompt="1"/>
          </p:nvPr>
        </p:nvSpPr>
        <p:spPr>
          <a:xfrm>
            <a:off x="6458678" y="2066599"/>
            <a:ext cx="1333653" cy="1333303"/>
          </a:xfrm>
          <a:prstGeom prst="flowChartConnector">
            <a:avLst/>
          </a:prstGeom>
        </p:spPr>
        <p:txBody>
          <a:bodyPr anchor="t" anchorCtr="1"/>
          <a:lstStyle>
            <a:lvl1pPr marL="0" indent="0" algn="ctr">
              <a:buNone/>
              <a:defRPr/>
            </a:lvl1pPr>
          </a:lstStyle>
          <a:p>
            <a:r>
              <a:rPr lang="fr-FR"/>
              <a:t>Insert an image</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27" name="Picture Placeholder 2">
            <a:extLst>
              <a:ext uri="{FF2B5EF4-FFF2-40B4-BE49-F238E27FC236}">
                <a16:creationId xmlns:a16="http://schemas.microsoft.com/office/drawing/2014/main" id="{A1696E73-A1C8-4E77-A947-518DBF858874}"/>
              </a:ext>
            </a:extLst>
          </p:cNvPr>
          <p:cNvSpPr>
            <a:spLocks noGrp="1"/>
          </p:cNvSpPr>
          <p:nvPr userDrawn="1">
            <p:ph type="pic" sz="quarter" idx="15" hasCustomPrompt="1"/>
          </p:nvPr>
        </p:nvSpPr>
        <p:spPr>
          <a:xfrm>
            <a:off x="838421" y="2066599"/>
            <a:ext cx="1333653" cy="1333303"/>
          </a:xfrm>
          <a:prstGeom prst="flowChartConnector">
            <a:avLst/>
          </a:prstGeom>
        </p:spPr>
        <p:txBody>
          <a:bodyPr anchor="t" anchorCtr="1"/>
          <a:lstStyle>
            <a:lvl1pPr marL="0" indent="0" algn="ctr">
              <a:buNone/>
              <a:defRPr/>
            </a:lvl1pPr>
          </a:lstStyle>
          <a:p>
            <a:r>
              <a:rPr lang="fr-FR"/>
              <a:t>Insert an image</a:t>
            </a:r>
          </a:p>
        </p:txBody>
      </p:sp>
      <p:sp>
        <p:nvSpPr>
          <p:cNvPr id="34" name="Espace réservé du texte 2">
            <a:extLst>
              <a:ext uri="{FF2B5EF4-FFF2-40B4-BE49-F238E27FC236}">
                <a16:creationId xmlns:a16="http://schemas.microsoft.com/office/drawing/2014/main" id="{5235A9A8-1E8E-49CF-BA56-948E025B01FA}"/>
              </a:ext>
            </a:extLst>
          </p:cNvPr>
          <p:cNvSpPr>
            <a:spLocks noGrp="1"/>
          </p:cNvSpPr>
          <p:nvPr>
            <p:ph type="body" sz="quarter" idx="22" hasCustomPrompt="1"/>
          </p:nvPr>
        </p:nvSpPr>
        <p:spPr>
          <a:xfrm>
            <a:off x="2413701" y="2253600"/>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2">
            <a:extLst>
              <a:ext uri="{FF2B5EF4-FFF2-40B4-BE49-F238E27FC236}">
                <a16:creationId xmlns:a16="http://schemas.microsoft.com/office/drawing/2014/main" id="{7B42CBC2-4064-44E9-8936-E5653AD04793}"/>
              </a:ext>
            </a:extLst>
          </p:cNvPr>
          <p:cNvSpPr>
            <a:spLocks noGrp="1"/>
          </p:cNvSpPr>
          <p:nvPr>
            <p:ph type="body" sz="quarter" idx="23" hasCustomPrompt="1"/>
          </p:nvPr>
        </p:nvSpPr>
        <p:spPr>
          <a:xfrm>
            <a:off x="2413701" y="4077000"/>
            <a:ext cx="3314663"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6" name="Espace réservé du texte 2">
            <a:extLst>
              <a:ext uri="{FF2B5EF4-FFF2-40B4-BE49-F238E27FC236}">
                <a16:creationId xmlns:a16="http://schemas.microsoft.com/office/drawing/2014/main" id="{02CE21A1-DB88-4074-9755-AE6A15C770B9}"/>
              </a:ext>
            </a:extLst>
          </p:cNvPr>
          <p:cNvSpPr>
            <a:spLocks noGrp="1"/>
          </p:cNvSpPr>
          <p:nvPr>
            <p:ph type="body" sz="quarter" idx="24" hasCustomPrompt="1"/>
          </p:nvPr>
        </p:nvSpPr>
        <p:spPr>
          <a:xfrm>
            <a:off x="8042944" y="2267697"/>
            <a:ext cx="331248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37" name="Espace réservé du texte 2">
            <a:extLst>
              <a:ext uri="{FF2B5EF4-FFF2-40B4-BE49-F238E27FC236}">
                <a16:creationId xmlns:a16="http://schemas.microsoft.com/office/drawing/2014/main" id="{AAC2F15A-F1ED-4D0E-9490-5282B0D69AE6}"/>
              </a:ext>
            </a:extLst>
          </p:cNvPr>
          <p:cNvSpPr>
            <a:spLocks noGrp="1"/>
          </p:cNvSpPr>
          <p:nvPr>
            <p:ph type="body" sz="quarter" idx="25" hasCustomPrompt="1"/>
          </p:nvPr>
        </p:nvSpPr>
        <p:spPr>
          <a:xfrm>
            <a:off x="8042944" y="4091097"/>
            <a:ext cx="3312489" cy="324000"/>
          </a:xfrm>
        </p:spPr>
        <p:txBody>
          <a:bodyPr>
            <a:normAutofit/>
          </a:bodyPr>
          <a:lstStyle>
            <a:lvl1pPr marL="0" indent="0">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39" name="Espace réservé du texte 4">
            <a:extLst>
              <a:ext uri="{FF2B5EF4-FFF2-40B4-BE49-F238E27FC236}">
                <a16:creationId xmlns:a16="http://schemas.microsoft.com/office/drawing/2014/main" id="{01898AB7-20EA-44E6-AE82-4888E61F7ED0}"/>
              </a:ext>
            </a:extLst>
          </p:cNvPr>
          <p:cNvSpPr>
            <a:spLocks noGrp="1"/>
          </p:cNvSpPr>
          <p:nvPr>
            <p:ph type="body" sz="quarter" idx="26" hasCustomPrompt="1"/>
          </p:nvPr>
        </p:nvSpPr>
        <p:spPr>
          <a:xfrm>
            <a:off x="2336281" y="2577600"/>
            <a:ext cx="3392083" cy="63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0" name="Espace réservé du texte 4">
            <a:extLst>
              <a:ext uri="{FF2B5EF4-FFF2-40B4-BE49-F238E27FC236}">
                <a16:creationId xmlns:a16="http://schemas.microsoft.com/office/drawing/2014/main" id="{3F27ADFB-F8C9-407A-B9B8-271A096F6D8A}"/>
              </a:ext>
            </a:extLst>
          </p:cNvPr>
          <p:cNvSpPr>
            <a:spLocks noGrp="1"/>
          </p:cNvSpPr>
          <p:nvPr>
            <p:ph type="body" sz="quarter" idx="27" hasCustomPrompt="1"/>
          </p:nvPr>
        </p:nvSpPr>
        <p:spPr>
          <a:xfrm>
            <a:off x="2336281" y="4401000"/>
            <a:ext cx="3392083" cy="63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1" name="Espace réservé du texte 4">
            <a:extLst>
              <a:ext uri="{FF2B5EF4-FFF2-40B4-BE49-F238E27FC236}">
                <a16:creationId xmlns:a16="http://schemas.microsoft.com/office/drawing/2014/main" id="{7A453101-77BF-487C-90DD-6094C1784B94}"/>
              </a:ext>
            </a:extLst>
          </p:cNvPr>
          <p:cNvSpPr>
            <a:spLocks noGrp="1"/>
          </p:cNvSpPr>
          <p:nvPr>
            <p:ph type="body" sz="quarter" idx="28" hasCustomPrompt="1"/>
          </p:nvPr>
        </p:nvSpPr>
        <p:spPr>
          <a:xfrm>
            <a:off x="7963724" y="2591697"/>
            <a:ext cx="3389858" cy="63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42" name="Espace réservé du texte 4">
            <a:extLst>
              <a:ext uri="{FF2B5EF4-FFF2-40B4-BE49-F238E27FC236}">
                <a16:creationId xmlns:a16="http://schemas.microsoft.com/office/drawing/2014/main" id="{0AF7F33C-3C93-44FA-9E2F-0FD096784F89}"/>
              </a:ext>
            </a:extLst>
          </p:cNvPr>
          <p:cNvSpPr>
            <a:spLocks noGrp="1"/>
          </p:cNvSpPr>
          <p:nvPr>
            <p:ph type="body" sz="quarter" idx="29" hasCustomPrompt="1"/>
          </p:nvPr>
        </p:nvSpPr>
        <p:spPr>
          <a:xfrm>
            <a:off x="7963724" y="4415097"/>
            <a:ext cx="3389858" cy="63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2" name="Rectangle 4">
            <a:extLst>
              <a:ext uri="{FF2B5EF4-FFF2-40B4-BE49-F238E27FC236}">
                <a16:creationId xmlns:a16="http://schemas.microsoft.com/office/drawing/2014/main" id="{63FCA913-ADCA-4BDC-AEC1-C41F102D75B0}"/>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45AE8F54-5575-4D4A-A8C3-8EF08883178A}"/>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Rectangle 4">
            <a:extLst>
              <a:ext uri="{FF2B5EF4-FFF2-40B4-BE49-F238E27FC236}">
                <a16:creationId xmlns:a16="http://schemas.microsoft.com/office/drawing/2014/main" id="{4F8225DE-3C30-4AA6-ACAD-84C84DA96CAD}"/>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de la date 11">
            <a:extLst>
              <a:ext uri="{FF2B5EF4-FFF2-40B4-BE49-F238E27FC236}">
                <a16:creationId xmlns:a16="http://schemas.microsoft.com/office/drawing/2014/main" id="{63CC008D-3B09-4D82-8CFA-E71A908D0909}"/>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5CB364C-692D-4085-869E-1FFDEE7B6D65}" type="datetime1">
              <a:rPr lang="fr-FR" smtClean="0"/>
              <a:t>07/11/2024</a:t>
            </a:fld>
            <a:endParaRPr lang="fr-FR"/>
          </a:p>
        </p:txBody>
      </p:sp>
      <p:sp>
        <p:nvSpPr>
          <p:cNvPr id="26" name="Espace réservé du pied de page 12">
            <a:extLst>
              <a:ext uri="{FF2B5EF4-FFF2-40B4-BE49-F238E27FC236}">
                <a16:creationId xmlns:a16="http://schemas.microsoft.com/office/drawing/2014/main" id="{FBE5F2AA-917A-4CB2-B9A6-F50184B26A0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8" name="Espace réservé du numéro de diapositive 13">
            <a:extLst>
              <a:ext uri="{FF2B5EF4-FFF2-40B4-BE49-F238E27FC236}">
                <a16:creationId xmlns:a16="http://schemas.microsoft.com/office/drawing/2014/main" id="{C3509FD5-CB20-4887-A2BE-31403E13FB22}"/>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9" name="Image 8">
            <a:extLst>
              <a:ext uri="{FF2B5EF4-FFF2-40B4-BE49-F238E27FC236}">
                <a16:creationId xmlns:a16="http://schemas.microsoft.com/office/drawing/2014/main" id="{93FF4E95-40F2-4A10-BA96-A989F6071B6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36046058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48" name="Espace réservé du texte 2">
            <a:extLst>
              <a:ext uri="{FF2B5EF4-FFF2-40B4-BE49-F238E27FC236}">
                <a16:creationId xmlns:a16="http://schemas.microsoft.com/office/drawing/2014/main" id="{903E88AF-51EE-4109-ABD2-87251017E1A8}"/>
              </a:ext>
            </a:extLst>
          </p:cNvPr>
          <p:cNvSpPr>
            <a:spLocks noGrp="1"/>
          </p:cNvSpPr>
          <p:nvPr>
            <p:ph type="body" sz="quarter" idx="32" hasCustomPrompt="1"/>
          </p:nvPr>
        </p:nvSpPr>
        <p:spPr>
          <a:xfrm>
            <a:off x="7953895" y="4650290"/>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Six</a:t>
            </a:r>
          </a:p>
        </p:txBody>
      </p:sp>
      <p:sp>
        <p:nvSpPr>
          <p:cNvPr id="47" name="Espace réservé du texte 2">
            <a:extLst>
              <a:ext uri="{FF2B5EF4-FFF2-40B4-BE49-F238E27FC236}">
                <a16:creationId xmlns:a16="http://schemas.microsoft.com/office/drawing/2014/main" id="{8C41BBF9-0C7B-47CC-B4F3-3B2B57B4A7F0}"/>
              </a:ext>
            </a:extLst>
          </p:cNvPr>
          <p:cNvSpPr>
            <a:spLocks noGrp="1"/>
          </p:cNvSpPr>
          <p:nvPr>
            <p:ph type="body" sz="quarter" idx="31" hasCustomPrompt="1"/>
          </p:nvPr>
        </p:nvSpPr>
        <p:spPr>
          <a:xfrm>
            <a:off x="8867797" y="3157213"/>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Five</a:t>
            </a:r>
          </a:p>
        </p:txBody>
      </p:sp>
      <p:sp>
        <p:nvSpPr>
          <p:cNvPr id="46" name="Espace réservé du texte 2">
            <a:extLst>
              <a:ext uri="{FF2B5EF4-FFF2-40B4-BE49-F238E27FC236}">
                <a16:creationId xmlns:a16="http://schemas.microsoft.com/office/drawing/2014/main" id="{86DF2339-D7D8-4498-BCFA-6BF940D0BBE5}"/>
              </a:ext>
            </a:extLst>
          </p:cNvPr>
          <p:cNvSpPr>
            <a:spLocks noGrp="1"/>
          </p:cNvSpPr>
          <p:nvPr>
            <p:ph type="body" sz="quarter" idx="30" hasCustomPrompt="1"/>
          </p:nvPr>
        </p:nvSpPr>
        <p:spPr>
          <a:xfrm>
            <a:off x="7953895" y="1664135"/>
            <a:ext cx="2156962"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Four</a:t>
            </a:r>
          </a:p>
        </p:txBody>
      </p:sp>
      <p:sp>
        <p:nvSpPr>
          <p:cNvPr id="45" name="Espace réservé du texte 2">
            <a:extLst>
              <a:ext uri="{FF2B5EF4-FFF2-40B4-BE49-F238E27FC236}">
                <a16:creationId xmlns:a16="http://schemas.microsoft.com/office/drawing/2014/main" id="{4D12BD8C-3CEB-4F6D-A37F-DB3F99EF6344}"/>
              </a:ext>
            </a:extLst>
          </p:cNvPr>
          <p:cNvSpPr>
            <a:spLocks noGrp="1"/>
          </p:cNvSpPr>
          <p:nvPr>
            <p:ph type="body" sz="quarter" idx="29" hasCustomPrompt="1"/>
          </p:nvPr>
        </p:nvSpPr>
        <p:spPr>
          <a:xfrm>
            <a:off x="2032960" y="4650290"/>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44" name="Espace réservé du texte 2">
            <a:extLst>
              <a:ext uri="{FF2B5EF4-FFF2-40B4-BE49-F238E27FC236}">
                <a16:creationId xmlns:a16="http://schemas.microsoft.com/office/drawing/2014/main" id="{B04E2B3F-1E14-4710-8857-B1AC6A969F6A}"/>
              </a:ext>
            </a:extLst>
          </p:cNvPr>
          <p:cNvSpPr>
            <a:spLocks noGrp="1"/>
          </p:cNvSpPr>
          <p:nvPr>
            <p:ph type="body" sz="quarter" idx="28" hasCustomPrompt="1"/>
          </p:nvPr>
        </p:nvSpPr>
        <p:spPr>
          <a:xfrm>
            <a:off x="1180046" y="3157213"/>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41" name="Espace réservé du texte 2">
            <a:extLst>
              <a:ext uri="{FF2B5EF4-FFF2-40B4-BE49-F238E27FC236}">
                <a16:creationId xmlns:a16="http://schemas.microsoft.com/office/drawing/2014/main" id="{6F3CAC6A-249B-4306-8F2B-43406D2DCA7D}"/>
              </a:ext>
            </a:extLst>
          </p:cNvPr>
          <p:cNvSpPr>
            <a:spLocks noGrp="1"/>
          </p:cNvSpPr>
          <p:nvPr>
            <p:ph type="body" sz="quarter" idx="27" hasCustomPrompt="1"/>
          </p:nvPr>
        </p:nvSpPr>
        <p:spPr>
          <a:xfrm>
            <a:off x="2032960" y="1664970"/>
            <a:ext cx="2156962" cy="324000"/>
          </a:xfrm>
        </p:spPr>
        <p:txBody>
          <a:bodyPr>
            <a:normAutofit/>
          </a:bodyPr>
          <a:lstStyle>
            <a:lvl1pPr marL="0" indent="0" algn="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Oval 56">
            <a:extLst>
              <a:ext uri="{FF2B5EF4-FFF2-40B4-BE49-F238E27FC236}">
                <a16:creationId xmlns:a16="http://schemas.microsoft.com/office/drawing/2014/main" id="{19374960-4404-4A74-A637-2C4383624580}"/>
              </a:ext>
            </a:extLst>
          </p:cNvPr>
          <p:cNvSpPr/>
          <p:nvPr userDrawn="1"/>
        </p:nvSpPr>
        <p:spPr>
          <a:xfrm>
            <a:off x="4767289" y="2307312"/>
            <a:ext cx="2657421" cy="26567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5" name="Picture Placeholder 3">
            <a:extLst>
              <a:ext uri="{FF2B5EF4-FFF2-40B4-BE49-F238E27FC236}">
                <a16:creationId xmlns:a16="http://schemas.microsoft.com/office/drawing/2014/main" id="{C3E0AEF2-AC13-46B8-ADEA-35C1B34BF757}"/>
              </a:ext>
            </a:extLst>
          </p:cNvPr>
          <p:cNvSpPr>
            <a:spLocks noGrp="1"/>
          </p:cNvSpPr>
          <p:nvPr>
            <p:ph type="pic" sz="quarter" idx="21" hasCustomPrompt="1"/>
          </p:nvPr>
        </p:nvSpPr>
        <p:spPr>
          <a:xfrm>
            <a:off x="6309129" y="1447800"/>
            <a:ext cx="1389961" cy="1389597"/>
          </a:xfrm>
          <a:prstGeom prst="flowChartConnector">
            <a:avLst/>
          </a:prstGeom>
        </p:spPr>
        <p:txBody>
          <a:bodyPr anchor="t" anchorCtr="1"/>
          <a:lstStyle>
            <a:lvl1pPr marL="0" indent="0" algn="ctr">
              <a:buNone/>
              <a:defRPr/>
            </a:lvl1pPr>
          </a:lstStyle>
          <a:p>
            <a:r>
              <a:rPr lang="fr-FR"/>
              <a:t>Insert an image</a:t>
            </a:r>
          </a:p>
        </p:txBody>
      </p:sp>
      <p:sp>
        <p:nvSpPr>
          <p:cNvPr id="30" name="Picture Placeholder 3">
            <a:extLst>
              <a:ext uri="{FF2B5EF4-FFF2-40B4-BE49-F238E27FC236}">
                <a16:creationId xmlns:a16="http://schemas.microsoft.com/office/drawing/2014/main" id="{9E9A63CD-D4E5-468E-A025-9DCCA2470C16}"/>
              </a:ext>
            </a:extLst>
          </p:cNvPr>
          <p:cNvSpPr>
            <a:spLocks noGrp="1"/>
          </p:cNvSpPr>
          <p:nvPr>
            <p:ph type="pic" sz="quarter" idx="16" hasCustomPrompt="1"/>
          </p:nvPr>
        </p:nvSpPr>
        <p:spPr>
          <a:xfrm>
            <a:off x="4492911" y="1447800"/>
            <a:ext cx="1389961" cy="1389597"/>
          </a:xfrm>
          <a:prstGeom prst="flowChartConnector">
            <a:avLst/>
          </a:prstGeom>
        </p:spPr>
        <p:txBody>
          <a:bodyPr anchor="t" anchorCtr="1"/>
          <a:lstStyle>
            <a:lvl1pPr marL="0" indent="0" algn="ctr">
              <a:buNone/>
              <a:defRPr/>
            </a:lvl1pPr>
          </a:lstStyle>
          <a:p>
            <a:r>
              <a:rPr lang="fr-FR"/>
              <a:t>Insert an image</a:t>
            </a:r>
          </a:p>
        </p:txBody>
      </p:sp>
      <p:sp>
        <p:nvSpPr>
          <p:cNvPr id="5" name="Espace réservé du texte 4">
            <a:extLst>
              <a:ext uri="{FF2B5EF4-FFF2-40B4-BE49-F238E27FC236}">
                <a16:creationId xmlns:a16="http://schemas.microsoft.com/office/drawing/2014/main" id="{2B13B0A9-CE4F-4F26-82B4-FDEBEBB17430}"/>
              </a:ext>
            </a:extLst>
          </p:cNvPr>
          <p:cNvSpPr>
            <a:spLocks noGrp="1"/>
          </p:cNvSpPr>
          <p:nvPr>
            <p:ph type="body" sz="quarter" idx="33" hasCustomPrompt="1"/>
          </p:nvPr>
        </p:nvSpPr>
        <p:spPr>
          <a:xfrm>
            <a:off x="1867086" y="1989000"/>
            <a:ext cx="2389222" cy="6300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36" name="Picture Placeholder 3">
            <a:extLst>
              <a:ext uri="{FF2B5EF4-FFF2-40B4-BE49-F238E27FC236}">
                <a16:creationId xmlns:a16="http://schemas.microsoft.com/office/drawing/2014/main" id="{6C57EB42-AA51-4715-9841-3F1CE5810353}"/>
              </a:ext>
            </a:extLst>
          </p:cNvPr>
          <p:cNvSpPr>
            <a:spLocks noGrp="1"/>
          </p:cNvSpPr>
          <p:nvPr>
            <p:ph type="pic" sz="quarter" idx="22" hasCustomPrompt="1"/>
          </p:nvPr>
        </p:nvSpPr>
        <p:spPr>
          <a:xfrm>
            <a:off x="7218950" y="2944075"/>
            <a:ext cx="1389961" cy="1389597"/>
          </a:xfrm>
          <a:prstGeom prst="flowChartConnector">
            <a:avLst/>
          </a:prstGeom>
        </p:spPr>
        <p:txBody>
          <a:bodyPr anchor="t" anchorCtr="1"/>
          <a:lstStyle>
            <a:lvl1pPr marL="0" indent="0" algn="ctr">
              <a:buNone/>
              <a:defRPr/>
            </a:lvl1pPr>
          </a:lstStyle>
          <a:p>
            <a:r>
              <a:rPr lang="fr-FR"/>
              <a:t>Insert an image</a:t>
            </a:r>
          </a:p>
        </p:txBody>
      </p:sp>
      <p:sp>
        <p:nvSpPr>
          <p:cNvPr id="37" name="Picture Placeholder 3">
            <a:extLst>
              <a:ext uri="{FF2B5EF4-FFF2-40B4-BE49-F238E27FC236}">
                <a16:creationId xmlns:a16="http://schemas.microsoft.com/office/drawing/2014/main" id="{30ACD30B-3336-4EA3-954C-00948C0EE4FD}"/>
              </a:ext>
            </a:extLst>
          </p:cNvPr>
          <p:cNvSpPr>
            <a:spLocks noGrp="1"/>
          </p:cNvSpPr>
          <p:nvPr>
            <p:ph type="pic" sz="quarter" idx="23" hasCustomPrompt="1"/>
          </p:nvPr>
        </p:nvSpPr>
        <p:spPr>
          <a:xfrm>
            <a:off x="6309129" y="4433954"/>
            <a:ext cx="1389961" cy="1389597"/>
          </a:xfrm>
          <a:prstGeom prst="flowChartConnector">
            <a:avLst/>
          </a:prstGeom>
        </p:spPr>
        <p:txBody>
          <a:bodyPr anchor="t" anchorCtr="1"/>
          <a:lstStyle>
            <a:lvl1pPr marL="0" indent="0" algn="ctr">
              <a:buNone/>
              <a:defRPr/>
            </a:lvl1pPr>
          </a:lstStyle>
          <a:p>
            <a:r>
              <a:rPr lang="fr-FR"/>
              <a:t>Insert an image</a:t>
            </a:r>
          </a:p>
        </p:txBody>
      </p:sp>
      <p:sp>
        <p:nvSpPr>
          <p:cNvPr id="38" name="Picture Placeholder 3">
            <a:extLst>
              <a:ext uri="{FF2B5EF4-FFF2-40B4-BE49-F238E27FC236}">
                <a16:creationId xmlns:a16="http://schemas.microsoft.com/office/drawing/2014/main" id="{0937E17D-478D-4F85-84EC-206F1EC8B60C}"/>
              </a:ext>
            </a:extLst>
          </p:cNvPr>
          <p:cNvSpPr>
            <a:spLocks noGrp="1"/>
          </p:cNvSpPr>
          <p:nvPr>
            <p:ph type="pic" sz="quarter" idx="24" hasCustomPrompt="1"/>
          </p:nvPr>
        </p:nvSpPr>
        <p:spPr>
          <a:xfrm>
            <a:off x="4493133" y="4433954"/>
            <a:ext cx="1389961" cy="1389597"/>
          </a:xfrm>
          <a:prstGeom prst="flowChartConnector">
            <a:avLst/>
          </a:prstGeom>
        </p:spPr>
        <p:txBody>
          <a:bodyPr anchor="t" anchorCtr="1"/>
          <a:lstStyle>
            <a:lvl1pPr marL="0" indent="0" algn="ctr">
              <a:buNone/>
              <a:defRPr/>
            </a:lvl1pPr>
          </a:lstStyle>
          <a:p>
            <a:r>
              <a:rPr lang="fr-FR"/>
              <a:t>Insert an image</a:t>
            </a:r>
          </a:p>
        </p:txBody>
      </p:sp>
      <p:sp>
        <p:nvSpPr>
          <p:cNvPr id="39" name="Picture Placeholder 3">
            <a:extLst>
              <a:ext uri="{FF2B5EF4-FFF2-40B4-BE49-F238E27FC236}">
                <a16:creationId xmlns:a16="http://schemas.microsoft.com/office/drawing/2014/main" id="{5BF23666-E267-4354-B023-D77F767B9F1C}"/>
              </a:ext>
            </a:extLst>
          </p:cNvPr>
          <p:cNvSpPr>
            <a:spLocks noGrp="1"/>
          </p:cNvSpPr>
          <p:nvPr>
            <p:ph type="pic" sz="quarter" idx="25" hasCustomPrompt="1"/>
          </p:nvPr>
        </p:nvSpPr>
        <p:spPr>
          <a:xfrm>
            <a:off x="3576130" y="2940877"/>
            <a:ext cx="1389961" cy="1389597"/>
          </a:xfrm>
          <a:prstGeom prst="flowChartConnector">
            <a:avLst/>
          </a:prstGeom>
        </p:spPr>
        <p:txBody>
          <a:bodyPr anchor="t" anchorCtr="1"/>
          <a:lstStyle>
            <a:lvl1pPr marL="0" indent="0" algn="ctr">
              <a:buNone/>
              <a:defRPr/>
            </a:lvl1pPr>
          </a:lstStyle>
          <a:p>
            <a:r>
              <a:rPr lang="fr-FR"/>
              <a:t>Insert an image</a:t>
            </a:r>
          </a:p>
        </p:txBody>
      </p:sp>
      <p:sp>
        <p:nvSpPr>
          <p:cNvPr id="3" name="Espace réservé du texte 2">
            <a:extLst>
              <a:ext uri="{FF2B5EF4-FFF2-40B4-BE49-F238E27FC236}">
                <a16:creationId xmlns:a16="http://schemas.microsoft.com/office/drawing/2014/main" id="{290CD55F-C3A0-4A40-9011-3EB6D120863C}"/>
              </a:ext>
            </a:extLst>
          </p:cNvPr>
          <p:cNvSpPr>
            <a:spLocks noGrp="1"/>
          </p:cNvSpPr>
          <p:nvPr>
            <p:ph type="body" sz="quarter" idx="26" hasCustomPrompt="1"/>
          </p:nvPr>
        </p:nvSpPr>
        <p:spPr>
          <a:xfrm>
            <a:off x="5217759" y="3335400"/>
            <a:ext cx="1748255" cy="599400"/>
          </a:xfrm>
        </p:spPr>
        <p:txBody>
          <a:bodyPr anchor="ct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endParaRPr lang="fr-FR"/>
          </a:p>
        </p:txBody>
      </p:sp>
      <p:sp>
        <p:nvSpPr>
          <p:cNvPr id="49" name="Espace réservé du texte 4">
            <a:extLst>
              <a:ext uri="{FF2B5EF4-FFF2-40B4-BE49-F238E27FC236}">
                <a16:creationId xmlns:a16="http://schemas.microsoft.com/office/drawing/2014/main" id="{B44C7304-70D3-4B3E-84A0-A15D5518A9B6}"/>
              </a:ext>
            </a:extLst>
          </p:cNvPr>
          <p:cNvSpPr>
            <a:spLocks noGrp="1"/>
          </p:cNvSpPr>
          <p:nvPr>
            <p:ph type="body" sz="quarter" idx="34" hasCustomPrompt="1"/>
          </p:nvPr>
        </p:nvSpPr>
        <p:spPr>
          <a:xfrm>
            <a:off x="1013664" y="3483000"/>
            <a:ext cx="2389222" cy="6300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0" name="Espace réservé du texte 4">
            <a:extLst>
              <a:ext uri="{FF2B5EF4-FFF2-40B4-BE49-F238E27FC236}">
                <a16:creationId xmlns:a16="http://schemas.microsoft.com/office/drawing/2014/main" id="{104DC1B8-369E-4CFF-91DC-DFFEB12F658B}"/>
              </a:ext>
            </a:extLst>
          </p:cNvPr>
          <p:cNvSpPr>
            <a:spLocks noGrp="1"/>
          </p:cNvSpPr>
          <p:nvPr>
            <p:ph type="body" sz="quarter" idx="35" hasCustomPrompt="1"/>
          </p:nvPr>
        </p:nvSpPr>
        <p:spPr>
          <a:xfrm>
            <a:off x="1867086" y="4975200"/>
            <a:ext cx="2389222" cy="630000"/>
          </a:xfrm>
        </p:spPr>
        <p:txBody>
          <a:bodyPr anchor="t">
            <a:normAutofit/>
          </a:bodyPr>
          <a:lstStyle>
            <a:lvl1pPr marL="0" indent="0" algn="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1" name="Espace réservé du texte 4">
            <a:extLst>
              <a:ext uri="{FF2B5EF4-FFF2-40B4-BE49-F238E27FC236}">
                <a16:creationId xmlns:a16="http://schemas.microsoft.com/office/drawing/2014/main" id="{D3DB45D7-5CD7-4482-953B-07722B260606}"/>
              </a:ext>
            </a:extLst>
          </p:cNvPr>
          <p:cNvSpPr>
            <a:spLocks noGrp="1"/>
          </p:cNvSpPr>
          <p:nvPr>
            <p:ph type="body" sz="quarter" idx="36" hasCustomPrompt="1"/>
          </p:nvPr>
        </p:nvSpPr>
        <p:spPr>
          <a:xfrm>
            <a:off x="7875251" y="1989000"/>
            <a:ext cx="2389222" cy="6300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2" name="Espace réservé du texte 4">
            <a:extLst>
              <a:ext uri="{FF2B5EF4-FFF2-40B4-BE49-F238E27FC236}">
                <a16:creationId xmlns:a16="http://schemas.microsoft.com/office/drawing/2014/main" id="{5694CC36-3BA5-4DD9-9883-1B6497B86AE3}"/>
              </a:ext>
            </a:extLst>
          </p:cNvPr>
          <p:cNvSpPr>
            <a:spLocks noGrp="1"/>
          </p:cNvSpPr>
          <p:nvPr>
            <p:ph type="body" sz="quarter" idx="37" hasCustomPrompt="1"/>
          </p:nvPr>
        </p:nvSpPr>
        <p:spPr>
          <a:xfrm>
            <a:off x="8789889" y="3483000"/>
            <a:ext cx="2389222" cy="6300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53" name="Espace réservé du texte 4">
            <a:extLst>
              <a:ext uri="{FF2B5EF4-FFF2-40B4-BE49-F238E27FC236}">
                <a16:creationId xmlns:a16="http://schemas.microsoft.com/office/drawing/2014/main" id="{160BFD8B-8F6B-48DA-949C-F52C5B645FBE}"/>
              </a:ext>
            </a:extLst>
          </p:cNvPr>
          <p:cNvSpPr>
            <a:spLocks noGrp="1"/>
          </p:cNvSpPr>
          <p:nvPr>
            <p:ph type="body" sz="quarter" idx="38" hasCustomPrompt="1"/>
          </p:nvPr>
        </p:nvSpPr>
        <p:spPr>
          <a:xfrm>
            <a:off x="7875251" y="4975200"/>
            <a:ext cx="2389222" cy="630000"/>
          </a:xfrm>
        </p:spPr>
        <p:txBody>
          <a:bodyPr anchor="t">
            <a:normAutofit/>
          </a:bodyPr>
          <a:lstStyle>
            <a:lvl1pPr marL="0" indent="0" algn="l">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31" name="Rectangle 4">
            <a:extLst>
              <a:ext uri="{FF2B5EF4-FFF2-40B4-BE49-F238E27FC236}">
                <a16:creationId xmlns:a16="http://schemas.microsoft.com/office/drawing/2014/main" id="{B7D215D9-51C8-4212-9831-535E6179E426}"/>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2" name="Rectangle 4">
            <a:extLst>
              <a:ext uri="{FF2B5EF4-FFF2-40B4-BE49-F238E27FC236}">
                <a16:creationId xmlns:a16="http://schemas.microsoft.com/office/drawing/2014/main" id="{565D3C7C-D97F-431F-B8D8-1D4664D10570}"/>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3" name="Rectangle 4">
            <a:extLst>
              <a:ext uri="{FF2B5EF4-FFF2-40B4-BE49-F238E27FC236}">
                <a16:creationId xmlns:a16="http://schemas.microsoft.com/office/drawing/2014/main" id="{DDB4E94A-1C39-44C5-BCC8-F087A8400928}"/>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34" name="Espace réservé de la date 11">
            <a:extLst>
              <a:ext uri="{FF2B5EF4-FFF2-40B4-BE49-F238E27FC236}">
                <a16:creationId xmlns:a16="http://schemas.microsoft.com/office/drawing/2014/main" id="{E6F566B8-E775-4214-A83B-58CA6D94F51A}"/>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9469DA4F-12FB-4717-ACC5-888F7088FBED}" type="datetime1">
              <a:rPr lang="fr-FR" smtClean="0"/>
              <a:t>07/11/2024</a:t>
            </a:fld>
            <a:endParaRPr lang="fr-FR"/>
          </a:p>
        </p:txBody>
      </p:sp>
      <p:sp>
        <p:nvSpPr>
          <p:cNvPr id="40" name="Espace réservé du pied de page 12">
            <a:extLst>
              <a:ext uri="{FF2B5EF4-FFF2-40B4-BE49-F238E27FC236}">
                <a16:creationId xmlns:a16="http://schemas.microsoft.com/office/drawing/2014/main" id="{E58EB1F4-4942-4D47-ADF6-C3F61D9D2D8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42" name="Espace réservé du numéro de diapositive 13">
            <a:extLst>
              <a:ext uri="{FF2B5EF4-FFF2-40B4-BE49-F238E27FC236}">
                <a16:creationId xmlns:a16="http://schemas.microsoft.com/office/drawing/2014/main" id="{D93D5D7D-CF96-4A8F-BEFF-C9BDCA153C48}"/>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43" name="Image 8">
            <a:extLst>
              <a:ext uri="{FF2B5EF4-FFF2-40B4-BE49-F238E27FC236}">
                <a16:creationId xmlns:a16="http://schemas.microsoft.com/office/drawing/2014/main" id="{62E082C8-0F71-4000-8A71-5E4BFAAB144F}"/>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0108635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11" name="Marcador de imagen 2">
            <a:extLst>
              <a:ext uri="{FF2B5EF4-FFF2-40B4-BE49-F238E27FC236}">
                <a16:creationId xmlns:a16="http://schemas.microsoft.com/office/drawing/2014/main" id="{8809916E-F460-4DDC-8160-64B93F5EBE86}"/>
              </a:ext>
            </a:extLst>
          </p:cNvPr>
          <p:cNvSpPr>
            <a:spLocks noGrp="1"/>
          </p:cNvSpPr>
          <p:nvPr>
            <p:ph type="pic" sz="quarter" idx="18" hasCustomPrompt="1"/>
          </p:nvPr>
        </p:nvSpPr>
        <p:spPr>
          <a:xfrm>
            <a:off x="618311" y="585254"/>
            <a:ext cx="3651793" cy="2843747"/>
          </a:xfrm>
        </p:spPr>
        <p:txBody>
          <a:bodyPr anchor="t"/>
          <a:lstStyle>
            <a:lvl1pPr marL="0" indent="0" algn="ctr">
              <a:buNone/>
              <a:defRPr/>
            </a:lvl1pPr>
          </a:lstStyle>
          <a:p>
            <a:r>
              <a:rPr lang="fr-FR"/>
              <a:t>Insert an image</a:t>
            </a:r>
          </a:p>
        </p:txBody>
      </p:sp>
      <p:sp>
        <p:nvSpPr>
          <p:cNvPr id="12" name="Marcador de imagen 3">
            <a:extLst>
              <a:ext uri="{FF2B5EF4-FFF2-40B4-BE49-F238E27FC236}">
                <a16:creationId xmlns:a16="http://schemas.microsoft.com/office/drawing/2014/main" id="{850DA19B-9224-4347-8616-523E2183042D}"/>
              </a:ext>
            </a:extLst>
          </p:cNvPr>
          <p:cNvSpPr>
            <a:spLocks noGrp="1"/>
          </p:cNvSpPr>
          <p:nvPr>
            <p:ph type="pic" sz="quarter" idx="19" hasCustomPrompt="1"/>
          </p:nvPr>
        </p:nvSpPr>
        <p:spPr>
          <a:xfrm>
            <a:off x="4270104" y="3429000"/>
            <a:ext cx="3651793" cy="2843747"/>
          </a:xfrm>
        </p:spPr>
        <p:txBody>
          <a:bodyPr anchor="t"/>
          <a:lstStyle>
            <a:lvl1pPr marL="0" indent="0" algn="ctr">
              <a:buNone/>
              <a:defRPr/>
            </a:lvl1pPr>
          </a:lstStyle>
          <a:p>
            <a:r>
              <a:rPr lang="fr-FR"/>
              <a:t>Insert an image</a:t>
            </a:r>
          </a:p>
        </p:txBody>
      </p:sp>
      <p:sp>
        <p:nvSpPr>
          <p:cNvPr id="13" name="Marcador de imagen 4">
            <a:extLst>
              <a:ext uri="{FF2B5EF4-FFF2-40B4-BE49-F238E27FC236}">
                <a16:creationId xmlns:a16="http://schemas.microsoft.com/office/drawing/2014/main" id="{F8CA0F8D-AD73-4011-9283-176E410029DE}"/>
              </a:ext>
            </a:extLst>
          </p:cNvPr>
          <p:cNvSpPr>
            <a:spLocks noGrp="1"/>
          </p:cNvSpPr>
          <p:nvPr>
            <p:ph type="pic" sz="quarter" idx="20" hasCustomPrompt="1"/>
          </p:nvPr>
        </p:nvSpPr>
        <p:spPr>
          <a:xfrm>
            <a:off x="7921897" y="585254"/>
            <a:ext cx="3651793" cy="2843747"/>
          </a:xfrm>
        </p:spPr>
        <p:txBody>
          <a:bodyPr anchor="t"/>
          <a:lstStyle>
            <a:lvl1pPr marL="0" indent="0" algn="ctr">
              <a:buNone/>
              <a:defRPr/>
            </a:lvl1pPr>
          </a:lstStyle>
          <a:p>
            <a:r>
              <a:rPr lang="fr-FR"/>
              <a:t>Insert an image</a:t>
            </a:r>
          </a:p>
        </p:txBody>
      </p:sp>
      <p:sp>
        <p:nvSpPr>
          <p:cNvPr id="23" name="Espace réservé du texte 2">
            <a:extLst>
              <a:ext uri="{FF2B5EF4-FFF2-40B4-BE49-F238E27FC236}">
                <a16:creationId xmlns:a16="http://schemas.microsoft.com/office/drawing/2014/main" id="{21200736-2F7E-4145-A12B-230BC67F2ED3}"/>
              </a:ext>
            </a:extLst>
          </p:cNvPr>
          <p:cNvSpPr>
            <a:spLocks noGrp="1"/>
          </p:cNvSpPr>
          <p:nvPr>
            <p:ph type="body" sz="quarter" idx="27" hasCustomPrompt="1"/>
          </p:nvPr>
        </p:nvSpPr>
        <p:spPr>
          <a:xfrm>
            <a:off x="4270104" y="1416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4" name="Espace réservé du texte 2">
            <a:extLst>
              <a:ext uri="{FF2B5EF4-FFF2-40B4-BE49-F238E27FC236}">
                <a16:creationId xmlns:a16="http://schemas.microsoft.com/office/drawing/2014/main" id="{9B4ED87E-3F4C-4336-9C63-8CEA0A4B44E8}"/>
              </a:ext>
            </a:extLst>
          </p:cNvPr>
          <p:cNvSpPr>
            <a:spLocks noGrp="1"/>
          </p:cNvSpPr>
          <p:nvPr>
            <p:ph type="body" sz="quarter" idx="28" hasCustomPrompt="1"/>
          </p:nvPr>
        </p:nvSpPr>
        <p:spPr>
          <a:xfrm>
            <a:off x="618310" y="4260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25" name="Espace réservé du texte 2">
            <a:extLst>
              <a:ext uri="{FF2B5EF4-FFF2-40B4-BE49-F238E27FC236}">
                <a16:creationId xmlns:a16="http://schemas.microsoft.com/office/drawing/2014/main" id="{1EBCA6F7-4707-48D2-8D47-37B469880B0C}"/>
              </a:ext>
            </a:extLst>
          </p:cNvPr>
          <p:cNvSpPr>
            <a:spLocks noGrp="1"/>
          </p:cNvSpPr>
          <p:nvPr>
            <p:ph type="body" sz="quarter" idx="29" hasCustomPrompt="1"/>
          </p:nvPr>
        </p:nvSpPr>
        <p:spPr>
          <a:xfrm>
            <a:off x="7921897" y="4260600"/>
            <a:ext cx="3651793"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Three</a:t>
            </a:r>
            <a:endParaRPr lang="fr-FR"/>
          </a:p>
        </p:txBody>
      </p:sp>
      <p:sp>
        <p:nvSpPr>
          <p:cNvPr id="26" name="Espace réservé du texte 4">
            <a:extLst>
              <a:ext uri="{FF2B5EF4-FFF2-40B4-BE49-F238E27FC236}">
                <a16:creationId xmlns:a16="http://schemas.microsoft.com/office/drawing/2014/main" id="{24BFEB6C-4F8E-49C2-B3EF-7DD2208355B6}"/>
              </a:ext>
            </a:extLst>
          </p:cNvPr>
          <p:cNvSpPr>
            <a:spLocks noGrp="1"/>
          </p:cNvSpPr>
          <p:nvPr>
            <p:ph type="body" sz="quarter" idx="33" hasCustomPrompt="1"/>
          </p:nvPr>
        </p:nvSpPr>
        <p:spPr>
          <a:xfrm>
            <a:off x="1456579" y="4593600"/>
            <a:ext cx="1975114" cy="8496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7" name="Espace réservé du texte 4">
            <a:extLst>
              <a:ext uri="{FF2B5EF4-FFF2-40B4-BE49-F238E27FC236}">
                <a16:creationId xmlns:a16="http://schemas.microsoft.com/office/drawing/2014/main" id="{384810D9-8720-427C-A7AC-90022C2CF501}"/>
              </a:ext>
            </a:extLst>
          </p:cNvPr>
          <p:cNvSpPr>
            <a:spLocks noGrp="1"/>
          </p:cNvSpPr>
          <p:nvPr>
            <p:ph type="body" sz="quarter" idx="34" hasCustomPrompt="1"/>
          </p:nvPr>
        </p:nvSpPr>
        <p:spPr>
          <a:xfrm>
            <a:off x="5109731" y="1749600"/>
            <a:ext cx="1975114" cy="8496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28" name="Espace réservé du texte 4">
            <a:extLst>
              <a:ext uri="{FF2B5EF4-FFF2-40B4-BE49-F238E27FC236}">
                <a16:creationId xmlns:a16="http://schemas.microsoft.com/office/drawing/2014/main" id="{F4AC7E06-C7E4-4334-A778-28F5F7BCDCA5}"/>
              </a:ext>
            </a:extLst>
          </p:cNvPr>
          <p:cNvSpPr>
            <a:spLocks noGrp="1"/>
          </p:cNvSpPr>
          <p:nvPr>
            <p:ph type="body" sz="quarter" idx="35" hasCustomPrompt="1"/>
          </p:nvPr>
        </p:nvSpPr>
        <p:spPr>
          <a:xfrm>
            <a:off x="8761082" y="4593600"/>
            <a:ext cx="1975114" cy="8496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a:t>
            </a:r>
          </a:p>
        </p:txBody>
      </p:sp>
      <p:sp>
        <p:nvSpPr>
          <p:cNvPr id="14" name="Espace réservé du numéro de diapositive 13">
            <a:extLst>
              <a:ext uri="{FF2B5EF4-FFF2-40B4-BE49-F238E27FC236}">
                <a16:creationId xmlns:a16="http://schemas.microsoft.com/office/drawing/2014/main" id="{B124086E-8C3A-4A0C-8605-B1D8D71703DA}"/>
              </a:ext>
            </a:extLst>
          </p:cNvPr>
          <p:cNvSpPr>
            <a:spLocks noGrp="1"/>
          </p:cNvSpPr>
          <p:nvPr>
            <p:ph type="sldNum" sz="quarter" idx="12"/>
          </p:nvPr>
        </p:nvSpPr>
        <p:spPr>
          <a:xfrm>
            <a:off x="10634748" y="6211825"/>
            <a:ext cx="718834" cy="365125"/>
          </a:xfrm>
        </p:spPr>
        <p:txBody>
          <a:bodyPr/>
          <a:lstStyle>
            <a:lvl1pPr>
              <a:defRPr sz="900" b="1">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6187479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ortfolio 7">
    <p:spTree>
      <p:nvGrpSpPr>
        <p:cNvPr id="1" name=""/>
        <p:cNvGrpSpPr/>
        <p:nvPr/>
      </p:nvGrpSpPr>
      <p:grpSpPr>
        <a:xfrm>
          <a:off x="0" y="0"/>
          <a:ext cx="0" cy="0"/>
          <a:chOff x="0" y="0"/>
          <a:chExt cx="0" cy="0"/>
        </a:xfrm>
      </p:grpSpPr>
      <p:sp>
        <p:nvSpPr>
          <p:cNvPr id="6" name="Marcador de imagen 1">
            <a:extLst>
              <a:ext uri="{FF2B5EF4-FFF2-40B4-BE49-F238E27FC236}">
                <a16:creationId xmlns:a16="http://schemas.microsoft.com/office/drawing/2014/main" id="{C5A37DE5-1283-4103-AAA9-46D32DE694D8}"/>
              </a:ext>
            </a:extLst>
          </p:cNvPr>
          <p:cNvSpPr>
            <a:spLocks noGrp="1"/>
          </p:cNvSpPr>
          <p:nvPr>
            <p:ph type="pic" sz="quarter" idx="14" hasCustomPrompt="1"/>
          </p:nvPr>
        </p:nvSpPr>
        <p:spPr>
          <a:xfrm>
            <a:off x="627103" y="4396154"/>
            <a:ext cx="7947630" cy="1934308"/>
          </a:xfrm>
        </p:spPr>
        <p:txBody>
          <a:bodyPr anchor="t"/>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7" name="Marcador de imagen 2">
            <a:extLst>
              <a:ext uri="{FF2B5EF4-FFF2-40B4-BE49-F238E27FC236}">
                <a16:creationId xmlns:a16="http://schemas.microsoft.com/office/drawing/2014/main" id="{3062BB6B-EBB4-4177-8B7D-7041049F91C0}"/>
              </a:ext>
            </a:extLst>
          </p:cNvPr>
          <p:cNvSpPr>
            <a:spLocks noGrp="1"/>
          </p:cNvSpPr>
          <p:nvPr>
            <p:ph type="pic" sz="quarter" idx="15" hasCustomPrompt="1"/>
          </p:nvPr>
        </p:nvSpPr>
        <p:spPr>
          <a:xfrm>
            <a:off x="3775569" y="527539"/>
            <a:ext cx="4799164" cy="3640016"/>
          </a:xfrm>
        </p:spPr>
        <p:txBody>
          <a:bodyPr anchor="t"/>
          <a:lstStyle>
            <a:lvl1pPr marL="0" indent="0" algn="ctr">
              <a:buNone/>
              <a:defRPr/>
            </a:lvl1pPr>
          </a:lstStyle>
          <a:p>
            <a:r>
              <a:rPr lang="fr-FR"/>
              <a:t>Insert an image</a:t>
            </a:r>
          </a:p>
        </p:txBody>
      </p:sp>
      <p:sp>
        <p:nvSpPr>
          <p:cNvPr id="8" name="Marcador de imagen 3">
            <a:extLst>
              <a:ext uri="{FF2B5EF4-FFF2-40B4-BE49-F238E27FC236}">
                <a16:creationId xmlns:a16="http://schemas.microsoft.com/office/drawing/2014/main" id="{E58C97B3-7759-4CB3-BA90-A46B15EB3461}"/>
              </a:ext>
            </a:extLst>
          </p:cNvPr>
          <p:cNvSpPr>
            <a:spLocks noGrp="1"/>
          </p:cNvSpPr>
          <p:nvPr>
            <p:ph type="pic" sz="quarter" idx="16" hasCustomPrompt="1"/>
          </p:nvPr>
        </p:nvSpPr>
        <p:spPr>
          <a:xfrm>
            <a:off x="8770900" y="2963008"/>
            <a:ext cx="2793996" cy="3356263"/>
          </a:xfrm>
        </p:spPr>
        <p:txBody>
          <a:bodyPr anchor="t"/>
          <a:lstStyle>
            <a:lvl1pPr marL="0" marR="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lvl1pPr>
          </a:lstStyle>
          <a:p>
            <a:pPr marL="0" marR="0" lvl="0" indent="0" algn="ctr" defTabSz="457200" rtl="0" eaLnBrk="1" fontAlgn="auto" latinLnBrk="0" hangingPunct="1">
              <a:lnSpc>
                <a:spcPct val="90000"/>
              </a:lnSpc>
              <a:spcBef>
                <a:spcPts val="500"/>
              </a:spcBef>
              <a:spcAft>
                <a:spcPts val="0"/>
              </a:spcAft>
              <a:buClr>
                <a:schemeClr val="accent1"/>
              </a:buClr>
              <a:buSzTx/>
              <a:buFont typeface="Arial" panose="020B0604020202020204" pitchFamily="34" charset="0"/>
              <a:buNone/>
              <a:tabLst/>
              <a:defRPr/>
            </a:pPr>
            <a:r>
              <a:rPr lang="fr-FR"/>
              <a:t>Insert an image</a:t>
            </a:r>
          </a:p>
        </p:txBody>
      </p:sp>
      <p:sp>
        <p:nvSpPr>
          <p:cNvPr id="9" name="Marcador de imagen 4">
            <a:extLst>
              <a:ext uri="{FF2B5EF4-FFF2-40B4-BE49-F238E27FC236}">
                <a16:creationId xmlns:a16="http://schemas.microsoft.com/office/drawing/2014/main" id="{2D234E09-1EBE-4343-8046-0C9DDE8B4AF8}"/>
              </a:ext>
            </a:extLst>
          </p:cNvPr>
          <p:cNvSpPr>
            <a:spLocks noGrp="1"/>
          </p:cNvSpPr>
          <p:nvPr>
            <p:ph type="pic" sz="quarter" idx="17" hasCustomPrompt="1"/>
          </p:nvPr>
        </p:nvSpPr>
        <p:spPr>
          <a:xfrm>
            <a:off x="8770900" y="527539"/>
            <a:ext cx="2793996" cy="2268416"/>
          </a:xfrm>
        </p:spPr>
        <p:txBody>
          <a:bodyPr anchor="t"/>
          <a:lstStyle>
            <a:lvl1pPr marL="0" indent="0" algn="ctr">
              <a:buNone/>
              <a:defRPr/>
            </a:lvl1pPr>
          </a:lstStyle>
          <a:p>
            <a:r>
              <a:rPr lang="fr-FR"/>
              <a:t>Insert an image</a:t>
            </a:r>
          </a:p>
        </p:txBody>
      </p:sp>
      <p:sp>
        <p:nvSpPr>
          <p:cNvPr id="10" name="Marcador de imagen 5">
            <a:extLst>
              <a:ext uri="{FF2B5EF4-FFF2-40B4-BE49-F238E27FC236}">
                <a16:creationId xmlns:a16="http://schemas.microsoft.com/office/drawing/2014/main" id="{086F1F41-7421-4327-B66B-957EE3928DB0}"/>
              </a:ext>
            </a:extLst>
          </p:cNvPr>
          <p:cNvSpPr>
            <a:spLocks noGrp="1"/>
          </p:cNvSpPr>
          <p:nvPr>
            <p:ph type="pic" sz="quarter" idx="18" hasCustomPrompt="1"/>
          </p:nvPr>
        </p:nvSpPr>
        <p:spPr>
          <a:xfrm>
            <a:off x="627103" y="516348"/>
            <a:ext cx="2952298" cy="3651206"/>
          </a:xfrm>
        </p:spPr>
        <p:txBody>
          <a:bodyPr anchor="t"/>
          <a:lstStyle>
            <a:lvl1pPr marL="0" indent="0" algn="ctr">
              <a:buNone/>
              <a:defRPr/>
            </a:lvl1pPr>
          </a:lstStyle>
          <a:p>
            <a:r>
              <a:rPr lang="fr-FR"/>
              <a:t>Insert an image</a:t>
            </a:r>
          </a:p>
        </p:txBody>
      </p:sp>
    </p:spTree>
    <p:extLst>
      <p:ext uri="{BB962C8B-B14F-4D97-AF65-F5344CB8AC3E}">
        <p14:creationId xmlns:p14="http://schemas.microsoft.com/office/powerpoint/2010/main" val="70232719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7B8B9986-99C4-4E55-9BDF-A6CB5ECEF407}"/>
              </a:ext>
            </a:extLst>
          </p:cNvPr>
          <p:cNvSpPr>
            <a:spLocks noGrp="1"/>
          </p:cNvSpPr>
          <p:nvPr>
            <p:ph type="pic" sz="quarter" idx="10" hasCustomPrompt="1"/>
          </p:nvPr>
        </p:nvSpPr>
        <p:spPr>
          <a:xfrm>
            <a:off x="0" y="1"/>
            <a:ext cx="12192000" cy="6858000"/>
          </a:xfrm>
        </p:spPr>
        <p:txBody>
          <a:bodyPr anchor="t"/>
          <a:lstStyle>
            <a:lvl1pPr marL="0" indent="0" algn="ctr">
              <a:buNone/>
              <a:defRPr/>
            </a:lvl1pPr>
          </a:lstStyle>
          <a:p>
            <a:r>
              <a:rPr lang="fr-FR"/>
              <a:t>Insert an image</a:t>
            </a:r>
          </a:p>
        </p:txBody>
      </p:sp>
    </p:spTree>
    <p:extLst>
      <p:ext uri="{BB962C8B-B14F-4D97-AF65-F5344CB8AC3E}">
        <p14:creationId xmlns:p14="http://schemas.microsoft.com/office/powerpoint/2010/main" val="2193368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Cover 8">
    <p:spTree>
      <p:nvGrpSpPr>
        <p:cNvPr id="1" name=""/>
        <p:cNvGrpSpPr/>
        <p:nvPr/>
      </p:nvGrpSpPr>
      <p:grpSpPr>
        <a:xfrm>
          <a:off x="0" y="0"/>
          <a:ext cx="0" cy="0"/>
          <a:chOff x="0" y="0"/>
          <a:chExt cx="0" cy="0"/>
        </a:xfrm>
      </p:grpSpPr>
      <p:sp>
        <p:nvSpPr>
          <p:cNvPr id="29" name="Rectangle 1">
            <a:extLst>
              <a:ext uri="{FF2B5EF4-FFF2-40B4-BE49-F238E27FC236}">
                <a16:creationId xmlns:a16="http://schemas.microsoft.com/office/drawing/2014/main" id="{498C696D-00FB-453C-990C-88050046BD20}"/>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9" name="Rectangle 1">
            <a:extLst>
              <a:ext uri="{FF2B5EF4-FFF2-40B4-BE49-F238E27FC236}">
                <a16:creationId xmlns:a16="http://schemas.microsoft.com/office/drawing/2014/main" id="{44C58805-6F11-4F27-AB8E-45F0287D2107}"/>
              </a:ext>
            </a:extLst>
          </p:cNvPr>
          <p:cNvSpPr/>
          <p:nvPr userDrawn="1"/>
        </p:nvSpPr>
        <p:spPr>
          <a:xfrm flipH="1">
            <a:off x="4023321" y="0"/>
            <a:ext cx="8168678" cy="6858000"/>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chemeClr val="tx1">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89DD9B28-3AAE-4FE0-A5C3-50DBBFFA332E}"/>
              </a:ext>
            </a:extLst>
          </p:cNvPr>
          <p:cNvSpPr/>
          <p:nvPr userDrawn="1"/>
        </p:nvSpPr>
        <p:spPr>
          <a:xfrm flipH="1">
            <a:off x="1" y="2337971"/>
            <a:ext cx="8200204"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cap="all" baseline="0">
              <a:latin typeface="Poppins Medium" panose="00000600000000000000" pitchFamily="50" charset="0"/>
              <a:cs typeface="Poppins Medium" panose="00000600000000000000" pitchFamily="50" charset="0"/>
            </a:endParaRPr>
          </a:p>
        </p:txBody>
      </p:sp>
      <p:sp>
        <p:nvSpPr>
          <p:cNvPr id="11" name="Rectangle 4">
            <a:extLst>
              <a:ext uri="{FF2B5EF4-FFF2-40B4-BE49-F238E27FC236}">
                <a16:creationId xmlns:a16="http://schemas.microsoft.com/office/drawing/2014/main" id="{7B426ABE-F6BA-4862-B249-6B1F9AB0D299}"/>
              </a:ext>
            </a:extLst>
          </p:cNvPr>
          <p:cNvSpPr/>
          <p:nvPr userDrawn="1"/>
        </p:nvSpPr>
        <p:spPr>
          <a:xfrm flipH="1">
            <a:off x="0" y="627903"/>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Titre 33">
            <a:extLst>
              <a:ext uri="{FF2B5EF4-FFF2-40B4-BE49-F238E27FC236}">
                <a16:creationId xmlns:a16="http://schemas.microsoft.com/office/drawing/2014/main" id="{68D89D58-40AB-4923-8D07-19CFF7B3848F}"/>
              </a:ext>
            </a:extLst>
          </p:cNvPr>
          <p:cNvSpPr>
            <a:spLocks noGrp="1"/>
          </p:cNvSpPr>
          <p:nvPr>
            <p:ph type="title" hasCustomPrompt="1"/>
          </p:nvPr>
        </p:nvSpPr>
        <p:spPr>
          <a:xfrm>
            <a:off x="615760" y="3087000"/>
            <a:ext cx="7056038" cy="723600"/>
          </a:xfrm>
        </p:spPr>
        <p:txBody>
          <a:bodyPr>
            <a:noAutofit/>
          </a:bodyPr>
          <a:lstStyle>
            <a:lvl1pPr>
              <a:defRPr sz="4400" cap="all" baseline="0">
                <a:solidFill>
                  <a:schemeClr val="bg1"/>
                </a:solidFill>
              </a:defRPr>
            </a:lvl1pPr>
          </a:lstStyle>
          <a:p>
            <a:r>
              <a:rPr lang="fr-FR"/>
              <a:t>Section TITLE</a:t>
            </a:r>
          </a:p>
        </p:txBody>
      </p:sp>
      <p:sp>
        <p:nvSpPr>
          <p:cNvPr id="13" name="Espace réservé du texte 35">
            <a:extLst>
              <a:ext uri="{FF2B5EF4-FFF2-40B4-BE49-F238E27FC236}">
                <a16:creationId xmlns:a16="http://schemas.microsoft.com/office/drawing/2014/main" id="{0846D8F0-2FA5-421C-B85A-05CF0BC3C786}"/>
              </a:ext>
            </a:extLst>
          </p:cNvPr>
          <p:cNvSpPr>
            <a:spLocks noGrp="1"/>
          </p:cNvSpPr>
          <p:nvPr>
            <p:ph type="body" sz="quarter" idx="11" hasCustomPrompt="1"/>
          </p:nvPr>
        </p:nvSpPr>
        <p:spPr>
          <a:xfrm>
            <a:off x="712986" y="648000"/>
            <a:ext cx="2950968" cy="230400"/>
          </a:xfrm>
        </p:spPr>
        <p:txBody>
          <a:bodyPr>
            <a:normAutofit/>
          </a:bodyPr>
          <a:lstStyle>
            <a:lvl1pPr marL="0" indent="0">
              <a:buNone/>
              <a:defRPr sz="1200" b="1" cap="all" baseline="0">
                <a:latin typeface="Lato Light" panose="020F0502020204030203" pitchFamily="34" charset="0"/>
                <a:ea typeface="Lato Light" panose="020F0502020204030203" pitchFamily="34" charset="0"/>
                <a:cs typeface="Lato Light" panose="020F0502020204030203" pitchFamily="34" charset="0"/>
              </a:defRPr>
            </a:lvl1pPr>
          </a:lstStyle>
          <a:p>
            <a:pPr lvl="0"/>
            <a:r>
              <a:rPr lang="fr-FR"/>
              <a:t>FIRSTNAME NAME PRESENTATION</a:t>
            </a:r>
          </a:p>
        </p:txBody>
      </p:sp>
      <p:sp>
        <p:nvSpPr>
          <p:cNvPr id="14" name="Espace réservé du texte 2">
            <a:extLst>
              <a:ext uri="{FF2B5EF4-FFF2-40B4-BE49-F238E27FC236}">
                <a16:creationId xmlns:a16="http://schemas.microsoft.com/office/drawing/2014/main" id="{572A6555-55A0-412A-B768-C4D70DA28C38}"/>
              </a:ext>
            </a:extLst>
          </p:cNvPr>
          <p:cNvSpPr>
            <a:spLocks noGrp="1"/>
          </p:cNvSpPr>
          <p:nvPr>
            <p:ph type="body" sz="quarter" idx="13" hasCustomPrompt="1"/>
          </p:nvPr>
        </p:nvSpPr>
        <p:spPr>
          <a:xfrm>
            <a:off x="712985" y="5277600"/>
            <a:ext cx="4099668" cy="822600"/>
          </a:xfrm>
        </p:spPr>
        <p:txBody>
          <a:bodyPr>
            <a:normAutofit/>
          </a:bodyPr>
          <a:lstStyle>
            <a:lvl1pPr marL="0" indent="0">
              <a:buNone/>
              <a:defRPr sz="1800" cap="none" normalizeH="0" baseline="0"/>
            </a:lvl1pPr>
          </a:lstStyle>
          <a:p>
            <a:pPr lvl="0"/>
            <a:r>
              <a:rPr lang="fr-FR" err="1"/>
              <a:t>Add</a:t>
            </a:r>
            <a:r>
              <a:rPr lang="fr-FR"/>
              <a:t> a description</a:t>
            </a:r>
          </a:p>
        </p:txBody>
      </p:sp>
    </p:spTree>
    <p:extLst>
      <p:ext uri="{BB962C8B-B14F-4D97-AF65-F5344CB8AC3E}">
        <p14:creationId xmlns:p14="http://schemas.microsoft.com/office/powerpoint/2010/main" val="8875515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 KPI">
    <p:spTree>
      <p:nvGrpSpPr>
        <p:cNvPr id="1" name=""/>
        <p:cNvGrpSpPr/>
        <p:nvPr/>
      </p:nvGrpSpPr>
      <p:grpSpPr>
        <a:xfrm>
          <a:off x="0" y="0"/>
          <a:ext cx="0" cy="0"/>
          <a:chOff x="0" y="0"/>
          <a:chExt cx="0" cy="0"/>
        </a:xfrm>
      </p:grpSpPr>
      <p:pic>
        <p:nvPicPr>
          <p:cNvPr id="16" name="Image 15" descr="Une image contenant bâtiment, assis, verre, grand&#10;&#10;Description générée automatiquement">
            <a:extLst>
              <a:ext uri="{FF2B5EF4-FFF2-40B4-BE49-F238E27FC236}">
                <a16:creationId xmlns:a16="http://schemas.microsoft.com/office/drawing/2014/main" id="{C311E7CF-6530-4450-AF61-2E4A92FFC80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1143" cy="6865136"/>
          </a:xfrm>
          <a:prstGeom prst="rect">
            <a:avLst/>
          </a:prstGeom>
        </p:spPr>
      </p:pic>
      <p:sp>
        <p:nvSpPr>
          <p:cNvPr id="3" name="Rectangle 2">
            <a:extLst>
              <a:ext uri="{FF2B5EF4-FFF2-40B4-BE49-F238E27FC236}">
                <a16:creationId xmlns:a16="http://schemas.microsoft.com/office/drawing/2014/main" id="{86E56924-2FEC-4740-9761-28C67279C1D4}"/>
              </a:ext>
            </a:extLst>
          </p:cNvPr>
          <p:cNvSpPr/>
          <p:nvPr userDrawn="1"/>
        </p:nvSpPr>
        <p:spPr>
          <a:xfrm>
            <a:off x="0" y="1"/>
            <a:ext cx="12192000" cy="68580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2" name="Rectangle 4">
            <a:extLst>
              <a:ext uri="{FF2B5EF4-FFF2-40B4-BE49-F238E27FC236}">
                <a16:creationId xmlns:a16="http://schemas.microsoft.com/office/drawing/2014/main" id="{B12334C3-A1C6-406D-83AE-2719639975EF}"/>
              </a:ext>
            </a:extLst>
          </p:cNvPr>
          <p:cNvSpPr/>
          <p:nvPr/>
        </p:nvSpPr>
        <p:spPr>
          <a:xfrm flipH="1">
            <a:off x="0" y="1163493"/>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Espace réservé du texte 2">
            <a:extLst>
              <a:ext uri="{FF2B5EF4-FFF2-40B4-BE49-F238E27FC236}">
                <a16:creationId xmlns:a16="http://schemas.microsoft.com/office/drawing/2014/main" id="{73E579BB-AF75-49EA-AF8B-1C40A13AA818}"/>
              </a:ext>
            </a:extLst>
          </p:cNvPr>
          <p:cNvSpPr>
            <a:spLocks noGrp="1"/>
          </p:cNvSpPr>
          <p:nvPr>
            <p:ph type="body" sz="quarter" idx="27" hasCustomPrompt="1"/>
          </p:nvPr>
        </p:nvSpPr>
        <p:spPr>
          <a:xfrm>
            <a:off x="1188310" y="1467000"/>
            <a:ext cx="1840079" cy="8154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100%</a:t>
            </a:r>
          </a:p>
        </p:txBody>
      </p:sp>
      <p:sp>
        <p:nvSpPr>
          <p:cNvPr id="18" name="Espace réservé du texte 4">
            <a:extLst>
              <a:ext uri="{FF2B5EF4-FFF2-40B4-BE49-F238E27FC236}">
                <a16:creationId xmlns:a16="http://schemas.microsoft.com/office/drawing/2014/main" id="{0B9FA2F2-B6D4-4976-B422-7A40F3FB34DA}"/>
              </a:ext>
            </a:extLst>
          </p:cNvPr>
          <p:cNvSpPr>
            <a:spLocks noGrp="1"/>
          </p:cNvSpPr>
          <p:nvPr>
            <p:ph type="body" sz="quarter" idx="33" hasCustomPrompt="1"/>
          </p:nvPr>
        </p:nvSpPr>
        <p:spPr>
          <a:xfrm>
            <a:off x="3107609" y="1425600"/>
            <a:ext cx="3197633" cy="808200"/>
          </a:xfrm>
        </p:spPr>
        <p:txBody>
          <a:bodyPr>
            <a:normAutofit/>
          </a:bodyPr>
          <a:lstStyle>
            <a:lvl1pPr marL="0" indent="0" algn="just">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417824908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KPIs">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C311E7CF-6530-4450-AF61-2E4A92FFC8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143" y="0"/>
            <a:ext cx="12192000" cy="6865136"/>
          </a:xfrm>
          <a:prstGeom prst="rect">
            <a:avLst/>
          </a:prstGeom>
        </p:spPr>
      </p:pic>
      <p:sp>
        <p:nvSpPr>
          <p:cNvPr id="3" name="Rectangle 2">
            <a:extLst>
              <a:ext uri="{FF2B5EF4-FFF2-40B4-BE49-F238E27FC236}">
                <a16:creationId xmlns:a16="http://schemas.microsoft.com/office/drawing/2014/main" id="{86E56924-2FEC-4740-9761-28C67279C1D4}"/>
              </a:ext>
            </a:extLst>
          </p:cNvPr>
          <p:cNvSpPr/>
          <p:nvPr userDrawn="1"/>
        </p:nvSpPr>
        <p:spPr>
          <a:xfrm>
            <a:off x="0" y="1"/>
            <a:ext cx="12192000" cy="6858000"/>
          </a:xfrm>
          <a:prstGeom prst="rect">
            <a:avLst/>
          </a:prstGeom>
          <a:solidFill>
            <a:schemeClr val="tx1">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5" name="Rectangle 4">
            <a:extLst>
              <a:ext uri="{FF2B5EF4-FFF2-40B4-BE49-F238E27FC236}">
                <a16:creationId xmlns:a16="http://schemas.microsoft.com/office/drawing/2014/main" id="{A6105C74-A3B0-44AA-A549-EC600A44B55C}"/>
              </a:ext>
            </a:extLst>
          </p:cNvPr>
          <p:cNvSpPr/>
          <p:nvPr/>
        </p:nvSpPr>
        <p:spPr>
          <a:xfrm flipH="1">
            <a:off x="0" y="1827727"/>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0" name="Rectangle 4">
            <a:extLst>
              <a:ext uri="{FF2B5EF4-FFF2-40B4-BE49-F238E27FC236}">
                <a16:creationId xmlns:a16="http://schemas.microsoft.com/office/drawing/2014/main" id="{B6DABBF9-FC0A-4424-9B78-1023150C3C9A}"/>
              </a:ext>
            </a:extLst>
          </p:cNvPr>
          <p:cNvSpPr/>
          <p:nvPr/>
        </p:nvSpPr>
        <p:spPr>
          <a:xfrm>
            <a:off x="4707091" y="3680381"/>
            <a:ext cx="7494052" cy="134989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1229711 w 16786085"/>
              <a:gd name="connsiteY0" fmla="*/ 0 h 3987559"/>
              <a:gd name="connsiteX1" fmla="*/ 16786085 w 16786085"/>
              <a:gd name="connsiteY1" fmla="*/ 0 h 3987559"/>
              <a:gd name="connsiteX2" fmla="*/ 14981402 w 16786085"/>
              <a:gd name="connsiteY2" fmla="*/ 3987559 h 3987559"/>
              <a:gd name="connsiteX3" fmla="*/ 0 w 16786085"/>
              <a:gd name="connsiteY3" fmla="*/ 3987559 h 3987559"/>
              <a:gd name="connsiteX4" fmla="*/ 1229711 w 16786085"/>
              <a:gd name="connsiteY4" fmla="*/ 0 h 3987559"/>
              <a:gd name="connsiteX0" fmla="*/ 1229711 w 16802795"/>
              <a:gd name="connsiteY0" fmla="*/ 0 h 3987559"/>
              <a:gd name="connsiteX1" fmla="*/ 16786085 w 16802795"/>
              <a:gd name="connsiteY1" fmla="*/ 0 h 3987559"/>
              <a:gd name="connsiteX2" fmla="*/ 16802795 w 16802795"/>
              <a:gd name="connsiteY2" fmla="*/ 3987559 h 3987559"/>
              <a:gd name="connsiteX3" fmla="*/ 0 w 16802795"/>
              <a:gd name="connsiteY3" fmla="*/ 3987559 h 3987559"/>
              <a:gd name="connsiteX4" fmla="*/ 1229711 w 16802795"/>
              <a:gd name="connsiteY4" fmla="*/ 0 h 3987559"/>
              <a:gd name="connsiteX0" fmla="*/ 1229711 w 16786087"/>
              <a:gd name="connsiteY0" fmla="*/ 0 h 3987559"/>
              <a:gd name="connsiteX1" fmla="*/ 16786085 w 16786087"/>
              <a:gd name="connsiteY1" fmla="*/ 0 h 3987559"/>
              <a:gd name="connsiteX2" fmla="*/ 16786087 w 16786087"/>
              <a:gd name="connsiteY2" fmla="*/ 3987559 h 3987559"/>
              <a:gd name="connsiteX3" fmla="*/ 0 w 16786087"/>
              <a:gd name="connsiteY3" fmla="*/ 3987559 h 3987559"/>
              <a:gd name="connsiteX4" fmla="*/ 1229711 w 16786087"/>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6087" h="3987559">
                <a:moveTo>
                  <a:pt x="1229711" y="0"/>
                </a:moveTo>
                <a:lnTo>
                  <a:pt x="16786085" y="0"/>
                </a:lnTo>
                <a:cubicBezTo>
                  <a:pt x="16786086" y="1329186"/>
                  <a:pt x="16786086" y="2658373"/>
                  <a:pt x="16786087" y="3987559"/>
                </a:cubicBez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u texte 2">
            <a:extLst>
              <a:ext uri="{FF2B5EF4-FFF2-40B4-BE49-F238E27FC236}">
                <a16:creationId xmlns:a16="http://schemas.microsoft.com/office/drawing/2014/main" id="{4ADCF04E-CD34-4A51-8C65-C78FE7470BDC}"/>
              </a:ext>
            </a:extLst>
          </p:cNvPr>
          <p:cNvSpPr>
            <a:spLocks noGrp="1"/>
          </p:cNvSpPr>
          <p:nvPr>
            <p:ph type="body" sz="quarter" idx="27" hasCustomPrompt="1"/>
          </p:nvPr>
        </p:nvSpPr>
        <p:spPr>
          <a:xfrm>
            <a:off x="1188310" y="2131363"/>
            <a:ext cx="1840079" cy="8154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+40</a:t>
            </a:r>
          </a:p>
        </p:txBody>
      </p:sp>
      <p:sp>
        <p:nvSpPr>
          <p:cNvPr id="23" name="Espace réservé du texte 4">
            <a:extLst>
              <a:ext uri="{FF2B5EF4-FFF2-40B4-BE49-F238E27FC236}">
                <a16:creationId xmlns:a16="http://schemas.microsoft.com/office/drawing/2014/main" id="{F3696D18-65CF-412F-A95E-A15809F2E626}"/>
              </a:ext>
            </a:extLst>
          </p:cNvPr>
          <p:cNvSpPr>
            <a:spLocks noGrp="1"/>
          </p:cNvSpPr>
          <p:nvPr>
            <p:ph type="body" sz="quarter" idx="33" hasCustomPrompt="1"/>
          </p:nvPr>
        </p:nvSpPr>
        <p:spPr>
          <a:xfrm>
            <a:off x="3107609" y="2089800"/>
            <a:ext cx="3197633" cy="808200"/>
          </a:xfrm>
        </p:spPr>
        <p:txBody>
          <a:bodyPr>
            <a:normAutofit/>
          </a:bodyPr>
          <a:lstStyle>
            <a:lvl1pPr marL="0" indent="0" algn="just">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4" name="Espace réservé du texte 2">
            <a:extLst>
              <a:ext uri="{FF2B5EF4-FFF2-40B4-BE49-F238E27FC236}">
                <a16:creationId xmlns:a16="http://schemas.microsoft.com/office/drawing/2014/main" id="{053AC236-CA45-4D6F-80A9-B1924BEC8E45}"/>
              </a:ext>
            </a:extLst>
          </p:cNvPr>
          <p:cNvSpPr>
            <a:spLocks noGrp="1"/>
          </p:cNvSpPr>
          <p:nvPr>
            <p:ph type="body" sz="quarter" idx="34" hasCustomPrompt="1"/>
          </p:nvPr>
        </p:nvSpPr>
        <p:spPr>
          <a:xfrm>
            <a:off x="5885733" y="4057363"/>
            <a:ext cx="1840079" cy="808200"/>
          </a:xfrm>
        </p:spPr>
        <p:txBody>
          <a:bodyPr>
            <a:noAutofit/>
          </a:bodyPr>
          <a:lstStyle>
            <a:lvl1pPr marL="0" indent="0" algn="ctr">
              <a:buNone/>
              <a:defRPr sz="5000">
                <a:solidFill>
                  <a:schemeClr val="bg1"/>
                </a:solidFill>
                <a:latin typeface="Poppins Medium" panose="00000600000000000000" pitchFamily="50" charset="0"/>
                <a:cs typeface="Poppins Medium" panose="00000600000000000000" pitchFamily="50" charset="0"/>
              </a:defRPr>
            </a:lvl1pPr>
          </a:lstStyle>
          <a:p>
            <a:pPr lvl="0"/>
            <a:r>
              <a:rPr lang="fr-FR"/>
              <a:t>100%</a:t>
            </a:r>
          </a:p>
        </p:txBody>
      </p:sp>
      <p:sp>
        <p:nvSpPr>
          <p:cNvPr id="25" name="Espace réservé du texte 4">
            <a:extLst>
              <a:ext uri="{FF2B5EF4-FFF2-40B4-BE49-F238E27FC236}">
                <a16:creationId xmlns:a16="http://schemas.microsoft.com/office/drawing/2014/main" id="{1CC425AA-757C-460D-BA34-8D483F74A043}"/>
              </a:ext>
            </a:extLst>
          </p:cNvPr>
          <p:cNvSpPr>
            <a:spLocks noGrp="1"/>
          </p:cNvSpPr>
          <p:nvPr>
            <p:ph type="body" sz="quarter" idx="35" hasCustomPrompt="1"/>
          </p:nvPr>
        </p:nvSpPr>
        <p:spPr>
          <a:xfrm>
            <a:off x="7806833" y="4015800"/>
            <a:ext cx="3197633" cy="808200"/>
          </a:xfrm>
        </p:spPr>
        <p:txBody>
          <a:bodyPr>
            <a:normAutofit/>
          </a:bodyPr>
          <a:lstStyle>
            <a:lvl1pPr marL="0" indent="0" algn="just">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Tree>
    <p:extLst>
      <p:ext uri="{BB962C8B-B14F-4D97-AF65-F5344CB8AC3E}">
        <p14:creationId xmlns:p14="http://schemas.microsoft.com/office/powerpoint/2010/main" val="147196561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 Image &amp; 1 Item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838418" y="1579571"/>
            <a:ext cx="5192856" cy="40894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mn-ea"/>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2984729"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838418"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1988170" y="4064400"/>
            <a:ext cx="2893353" cy="637200"/>
          </a:xfrm>
        </p:spPr>
        <p:txBody>
          <a:bodyPr anchor="t">
            <a:normAutofit/>
          </a:bodyPr>
          <a:lstStyle>
            <a:lvl1pPr marL="0" indent="0" algn="ctr">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A469477D-0F49-42F1-978C-3F71CE1024A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FDC8DFFD-A280-406E-886E-C900F87209F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C43B29A8-F3ED-4805-B4E8-FEA69FD9B7D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87F0D3E6-1A20-4FD1-AB95-6289225109F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21DE3B88-55AA-41E6-82C0-E7ED9CF82B11}" type="datetime1">
              <a:rPr lang="fr-FR" smtClean="0"/>
              <a:t>07/11/2024</a:t>
            </a:fld>
            <a:endParaRPr lang="fr-FR"/>
          </a:p>
        </p:txBody>
      </p:sp>
      <p:sp>
        <p:nvSpPr>
          <p:cNvPr id="21" name="Espace réservé du pied de page 12">
            <a:extLst>
              <a:ext uri="{FF2B5EF4-FFF2-40B4-BE49-F238E27FC236}">
                <a16:creationId xmlns:a16="http://schemas.microsoft.com/office/drawing/2014/main" id="{E6BF683F-7736-4085-919C-AA70D67538D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1E170B80-C0E2-4779-9E4E-9EFAB2E5B20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5" name="Espace réservé pour une image  4">
            <a:extLst>
              <a:ext uri="{FF2B5EF4-FFF2-40B4-BE49-F238E27FC236}">
                <a16:creationId xmlns:a16="http://schemas.microsoft.com/office/drawing/2014/main" id="{50A13BD0-CFB1-4935-BC2B-39B6F689A4C6}"/>
              </a:ext>
            </a:extLst>
          </p:cNvPr>
          <p:cNvSpPr>
            <a:spLocks noGrp="1"/>
          </p:cNvSpPr>
          <p:nvPr>
            <p:ph type="pic" sz="quarter" idx="21" hasCustomPrompt="1"/>
          </p:nvPr>
        </p:nvSpPr>
        <p:spPr>
          <a:xfrm>
            <a:off x="6152271" y="1579481"/>
            <a:ext cx="5201311" cy="4089482"/>
          </a:xfrm>
        </p:spPr>
        <p:txBody>
          <a:bodyPr anchor="t"/>
          <a:lstStyle>
            <a:lvl1pPr marL="0" indent="0" algn="ctr">
              <a:buNone/>
              <a:defRPr/>
            </a:lvl1pPr>
          </a:lstStyle>
          <a:p>
            <a:r>
              <a:rPr lang="fr-FR"/>
              <a:t>Insert an image</a:t>
            </a:r>
          </a:p>
        </p:txBody>
      </p:sp>
      <p:pic>
        <p:nvPicPr>
          <p:cNvPr id="25" name="Image 8">
            <a:extLst>
              <a:ext uri="{FF2B5EF4-FFF2-40B4-BE49-F238E27FC236}">
                <a16:creationId xmlns:a16="http://schemas.microsoft.com/office/drawing/2014/main" id="{FC028934-34C6-478C-A697-A83077ED3264}"/>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6602417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 Text &amp; 1 Item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838418" y="1579571"/>
            <a:ext cx="5192856" cy="40894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mn-ea"/>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2984729"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838418"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1988170" y="4064400"/>
            <a:ext cx="2893353" cy="637200"/>
          </a:xfrm>
        </p:spPr>
        <p:txBody>
          <a:bodyPr anchor="t">
            <a:normAutofit/>
          </a:bodyPr>
          <a:lstStyle>
            <a:lvl1pPr marL="0" indent="0" algn="ctr">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A469477D-0F49-42F1-978C-3F71CE1024A2}"/>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FDC8DFFD-A280-406E-886E-C900F87209FD}"/>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C43B29A8-F3ED-4805-B4E8-FEA69FD9B7D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87F0D3E6-1A20-4FD1-AB95-6289225109F8}"/>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DA4A5C1-D9A6-4A65-AE7E-11DA93D3D79D}" type="datetime1">
              <a:rPr lang="fr-FR" smtClean="0"/>
              <a:t>07/11/2024</a:t>
            </a:fld>
            <a:endParaRPr lang="fr-FR"/>
          </a:p>
        </p:txBody>
      </p:sp>
      <p:sp>
        <p:nvSpPr>
          <p:cNvPr id="21" name="Espace réservé du pied de page 12">
            <a:extLst>
              <a:ext uri="{FF2B5EF4-FFF2-40B4-BE49-F238E27FC236}">
                <a16:creationId xmlns:a16="http://schemas.microsoft.com/office/drawing/2014/main" id="{E6BF683F-7736-4085-919C-AA70D67538D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1E170B80-C0E2-4779-9E4E-9EFAB2E5B20B}"/>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4" name="Espace réservé du texte 3">
            <a:extLst>
              <a:ext uri="{FF2B5EF4-FFF2-40B4-BE49-F238E27FC236}">
                <a16:creationId xmlns:a16="http://schemas.microsoft.com/office/drawing/2014/main" id="{988D4632-D2E5-4F81-AC24-09F01B1AF6D9}"/>
              </a:ext>
            </a:extLst>
          </p:cNvPr>
          <p:cNvSpPr>
            <a:spLocks noGrp="1"/>
          </p:cNvSpPr>
          <p:nvPr>
            <p:ph type="body" sz="quarter" idx="21"/>
          </p:nvPr>
        </p:nvSpPr>
        <p:spPr>
          <a:xfrm>
            <a:off x="6152271" y="1579571"/>
            <a:ext cx="5201311" cy="4089391"/>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3" name="Image 8">
            <a:extLst>
              <a:ext uri="{FF2B5EF4-FFF2-40B4-BE49-F238E27FC236}">
                <a16:creationId xmlns:a16="http://schemas.microsoft.com/office/drawing/2014/main" id="{811D1C53-604E-44F8-A888-141FBE24C74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34251762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 Image &amp; 1 Item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6160726" y="1579571"/>
            <a:ext cx="5192856" cy="408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Lato Light" panose="020F0502020204030203" pitchFamily="34" charset="0"/>
              <a:cs typeface="Poppins Medium" panose="00000600000000000000" pitchFamily="50" charset="0"/>
            </a:endParaRPr>
          </a:p>
        </p:txBody>
      </p:sp>
      <p:sp>
        <p:nvSpPr>
          <p:cNvPr id="27" name="Picture Placeholder 1">
            <a:extLst>
              <a:ext uri="{FF2B5EF4-FFF2-40B4-BE49-F238E27FC236}">
                <a16:creationId xmlns:a16="http://schemas.microsoft.com/office/drawing/2014/main" id="{D119A71C-E58D-4B40-976F-5AD35A414FA8}"/>
              </a:ext>
            </a:extLst>
          </p:cNvPr>
          <p:cNvSpPr>
            <a:spLocks noGrp="1"/>
          </p:cNvSpPr>
          <p:nvPr>
            <p:ph type="pic" sz="quarter" idx="14" hasCustomPrompt="1"/>
          </p:nvPr>
        </p:nvSpPr>
        <p:spPr>
          <a:xfrm>
            <a:off x="838418" y="1579571"/>
            <a:ext cx="5201311" cy="4089482"/>
          </a:xfrm>
        </p:spPr>
        <p:txBody>
          <a:bodyPr/>
          <a:lstStyle>
            <a:lvl1pPr marL="0" indent="0" algn="ctr">
              <a:buNone/>
              <a:defRPr/>
            </a:lvl1pPr>
          </a:lstStyle>
          <a:p>
            <a:r>
              <a:rPr lang="fr-FR"/>
              <a:t>Insert an image</a:t>
            </a: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8307037"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6160725"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7310477" y="4064400"/>
            <a:ext cx="2893353" cy="637200"/>
          </a:xfrm>
        </p:spPr>
        <p:txBody>
          <a:bodyPr anchor="t">
            <a:normAutofit/>
          </a:bodyPr>
          <a:lstStyle>
            <a:lvl1pPr marL="0" indent="0" algn="ctr">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1466268A-EEEF-45F9-BD74-B4F4806C04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7E2515D8-31BA-43DA-B079-87FA33A34A3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7C4E9FE7-06EB-4E9D-86C9-820E0DE4A3F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ABE86080-EB7D-441B-AAC2-C83A386BF4F6}"/>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507B7971-D9B7-404E-B522-501996583479}" type="datetime1">
              <a:rPr lang="fr-FR" smtClean="0"/>
              <a:t>07/11/2024</a:t>
            </a:fld>
            <a:endParaRPr lang="fr-FR"/>
          </a:p>
        </p:txBody>
      </p:sp>
      <p:sp>
        <p:nvSpPr>
          <p:cNvPr id="21" name="Espace réservé du pied de page 12">
            <a:extLst>
              <a:ext uri="{FF2B5EF4-FFF2-40B4-BE49-F238E27FC236}">
                <a16:creationId xmlns:a16="http://schemas.microsoft.com/office/drawing/2014/main" id="{3E911BCD-3C51-43DD-8606-F920AD7DE99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5FF2CA4B-5E03-4CC8-9914-9A9ABB1C0543}"/>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3" name="Image 8">
            <a:extLst>
              <a:ext uri="{FF2B5EF4-FFF2-40B4-BE49-F238E27FC236}">
                <a16:creationId xmlns:a16="http://schemas.microsoft.com/office/drawing/2014/main" id="{355DF7CE-FED5-4BC6-AC94-D084D25A1D74}"/>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326228123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 Text &amp; 1 Item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9" name="Rectangle 18">
            <a:extLst>
              <a:ext uri="{FF2B5EF4-FFF2-40B4-BE49-F238E27FC236}">
                <a16:creationId xmlns:a16="http://schemas.microsoft.com/office/drawing/2014/main" id="{CA29D142-8716-41B2-85FF-1EC2D0EFD4ED}"/>
              </a:ext>
            </a:extLst>
          </p:cNvPr>
          <p:cNvSpPr/>
          <p:nvPr userDrawn="1"/>
        </p:nvSpPr>
        <p:spPr>
          <a:xfrm>
            <a:off x="6160726" y="1579571"/>
            <a:ext cx="5192856" cy="408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Medium" panose="00000600000000000000" pitchFamily="50" charset="0"/>
              <a:ea typeface="Lato Light" panose="020F0502020204030203" pitchFamily="34" charset="0"/>
              <a:cs typeface="Poppins Medium" panose="00000600000000000000" pitchFamily="50" charset="0"/>
            </a:endParaRPr>
          </a:p>
        </p:txBody>
      </p:sp>
      <p:sp>
        <p:nvSpPr>
          <p:cNvPr id="28" name="Espace réservé pour une image  2">
            <a:extLst>
              <a:ext uri="{FF2B5EF4-FFF2-40B4-BE49-F238E27FC236}">
                <a16:creationId xmlns:a16="http://schemas.microsoft.com/office/drawing/2014/main" id="{F24701DE-1ADD-4CFF-BD4B-A3731689F651}"/>
              </a:ext>
            </a:extLst>
          </p:cNvPr>
          <p:cNvSpPr>
            <a:spLocks noGrp="1"/>
          </p:cNvSpPr>
          <p:nvPr>
            <p:ph type="pic" sz="quarter" idx="16" hasCustomPrompt="1"/>
          </p:nvPr>
        </p:nvSpPr>
        <p:spPr>
          <a:xfrm>
            <a:off x="8307037" y="2548800"/>
            <a:ext cx="900234" cy="900000"/>
          </a:xfrm>
        </p:spPr>
        <p:txBody>
          <a:bodyPr anchor="t">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1" name="Espace réservé du texte 4">
            <a:extLst>
              <a:ext uri="{FF2B5EF4-FFF2-40B4-BE49-F238E27FC236}">
                <a16:creationId xmlns:a16="http://schemas.microsoft.com/office/drawing/2014/main" id="{F8F82698-8E49-4CCC-BBAD-1C4E9661560B}"/>
              </a:ext>
            </a:extLst>
          </p:cNvPr>
          <p:cNvSpPr>
            <a:spLocks noGrp="1"/>
          </p:cNvSpPr>
          <p:nvPr>
            <p:ph type="body" sz="quarter" idx="17" hasCustomPrompt="1"/>
          </p:nvPr>
        </p:nvSpPr>
        <p:spPr>
          <a:xfrm>
            <a:off x="6160725" y="3740400"/>
            <a:ext cx="5192856" cy="324000"/>
          </a:xfrm>
        </p:spPr>
        <p:txBody>
          <a:bodyPr>
            <a:normAutofit/>
          </a:bodyPr>
          <a:lstStyle>
            <a:lvl1pPr marL="0" indent="0" algn="ctr">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5" name="Espace réservé du texte 32">
            <a:extLst>
              <a:ext uri="{FF2B5EF4-FFF2-40B4-BE49-F238E27FC236}">
                <a16:creationId xmlns:a16="http://schemas.microsoft.com/office/drawing/2014/main" id="{CC7250B8-82B4-4E0B-AC32-B511CB1DADD1}"/>
              </a:ext>
            </a:extLst>
          </p:cNvPr>
          <p:cNvSpPr>
            <a:spLocks noGrp="1"/>
          </p:cNvSpPr>
          <p:nvPr>
            <p:ph type="body" sz="quarter" idx="19" hasCustomPrompt="1"/>
          </p:nvPr>
        </p:nvSpPr>
        <p:spPr>
          <a:xfrm>
            <a:off x="7310477" y="4064400"/>
            <a:ext cx="2893353" cy="637200"/>
          </a:xfrm>
        </p:spPr>
        <p:txBody>
          <a:bodyPr anchor="t">
            <a:normAutofit/>
          </a:bodyPr>
          <a:lstStyle>
            <a:lvl1pPr marL="0" indent="0" algn="ctr">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p>
        </p:txBody>
      </p:sp>
      <p:sp>
        <p:nvSpPr>
          <p:cNvPr id="16" name="Rectangle 4">
            <a:extLst>
              <a:ext uri="{FF2B5EF4-FFF2-40B4-BE49-F238E27FC236}">
                <a16:creationId xmlns:a16="http://schemas.microsoft.com/office/drawing/2014/main" id="{1466268A-EEEF-45F9-BD74-B4F4806C0449}"/>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7" name="Rectangle 4">
            <a:extLst>
              <a:ext uri="{FF2B5EF4-FFF2-40B4-BE49-F238E27FC236}">
                <a16:creationId xmlns:a16="http://schemas.microsoft.com/office/drawing/2014/main" id="{7E2515D8-31BA-43DA-B079-87FA33A34A3E}"/>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7C4E9FE7-06EB-4E9D-86C9-820E0DE4A3F6}"/>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Espace réservé de la date 11">
            <a:extLst>
              <a:ext uri="{FF2B5EF4-FFF2-40B4-BE49-F238E27FC236}">
                <a16:creationId xmlns:a16="http://schemas.microsoft.com/office/drawing/2014/main" id="{ABE86080-EB7D-441B-AAC2-C83A386BF4F6}"/>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091D7804-4EC1-47CC-8652-EBCE45CBDA4C}" type="datetime1">
              <a:rPr lang="fr-FR" smtClean="0"/>
              <a:t>07/11/2024</a:t>
            </a:fld>
            <a:endParaRPr lang="fr-FR"/>
          </a:p>
        </p:txBody>
      </p:sp>
      <p:sp>
        <p:nvSpPr>
          <p:cNvPr id="21" name="Espace réservé du pied de page 12">
            <a:extLst>
              <a:ext uri="{FF2B5EF4-FFF2-40B4-BE49-F238E27FC236}">
                <a16:creationId xmlns:a16="http://schemas.microsoft.com/office/drawing/2014/main" id="{3E911BCD-3C51-43DD-8606-F920AD7DE99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2" name="Espace réservé du numéro de diapositive 13">
            <a:extLst>
              <a:ext uri="{FF2B5EF4-FFF2-40B4-BE49-F238E27FC236}">
                <a16:creationId xmlns:a16="http://schemas.microsoft.com/office/drawing/2014/main" id="{5FF2CA4B-5E03-4CC8-9914-9A9ABB1C0543}"/>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
        <p:nvSpPr>
          <p:cNvPr id="23" name="Espace réservé du texte 3">
            <a:extLst>
              <a:ext uri="{FF2B5EF4-FFF2-40B4-BE49-F238E27FC236}">
                <a16:creationId xmlns:a16="http://schemas.microsoft.com/office/drawing/2014/main" id="{B197C345-250B-4B64-89F1-D8FFF7BB9E3F}"/>
              </a:ext>
            </a:extLst>
          </p:cNvPr>
          <p:cNvSpPr>
            <a:spLocks noGrp="1"/>
          </p:cNvSpPr>
          <p:nvPr>
            <p:ph type="body" sz="quarter" idx="21"/>
          </p:nvPr>
        </p:nvSpPr>
        <p:spPr>
          <a:xfrm>
            <a:off x="838419" y="1579571"/>
            <a:ext cx="5201310" cy="4089482"/>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24" name="Image 8">
            <a:extLst>
              <a:ext uri="{FF2B5EF4-FFF2-40B4-BE49-F238E27FC236}">
                <a16:creationId xmlns:a16="http://schemas.microsoft.com/office/drawing/2014/main" id="{7268485E-2F9A-460A-B7E7-A9E6814D5051}"/>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719201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mage &amp; 2 Items Lef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10">
            <a:extLst>
              <a:ext uri="{FF2B5EF4-FFF2-40B4-BE49-F238E27FC236}">
                <a16:creationId xmlns:a16="http://schemas.microsoft.com/office/drawing/2014/main" id="{D385092B-908B-4B8D-A451-4E4C6A417DC8}"/>
              </a:ext>
            </a:extLst>
          </p:cNvPr>
          <p:cNvSpPr/>
          <p:nvPr userDrawn="1"/>
        </p:nvSpPr>
        <p:spPr>
          <a:xfrm>
            <a:off x="838419" y="1581144"/>
            <a:ext cx="4678983" cy="205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15">
            <a:extLst>
              <a:ext uri="{FF2B5EF4-FFF2-40B4-BE49-F238E27FC236}">
                <a16:creationId xmlns:a16="http://schemas.microsoft.com/office/drawing/2014/main" id="{73DA5D2B-81C9-4423-B73F-443BF8D34BBC}"/>
              </a:ext>
            </a:extLst>
          </p:cNvPr>
          <p:cNvSpPr/>
          <p:nvPr userDrawn="1"/>
        </p:nvSpPr>
        <p:spPr>
          <a:xfrm>
            <a:off x="838419" y="3727688"/>
            <a:ext cx="4678983" cy="205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Picture Placeholder 1">
            <a:extLst>
              <a:ext uri="{FF2B5EF4-FFF2-40B4-BE49-F238E27FC236}">
                <a16:creationId xmlns:a16="http://schemas.microsoft.com/office/drawing/2014/main" id="{B27C6416-24F9-4DD4-A702-486B0C6E0119}"/>
              </a:ext>
            </a:extLst>
          </p:cNvPr>
          <p:cNvSpPr>
            <a:spLocks noGrp="1"/>
          </p:cNvSpPr>
          <p:nvPr userDrawn="1">
            <p:ph type="pic" sz="quarter" idx="14" hasCustomPrompt="1"/>
          </p:nvPr>
        </p:nvSpPr>
        <p:spPr>
          <a:xfrm>
            <a:off x="5599065" y="1581144"/>
            <a:ext cx="5754517" cy="4203543"/>
          </a:xfrm>
        </p:spPr>
        <p:txBody>
          <a:bodyPr anchor="t"/>
          <a:lstStyle>
            <a:lvl1pPr marL="0" indent="0" algn="ctr">
              <a:buNone/>
              <a:defRPr/>
            </a:lvl1pPr>
          </a:lstStyle>
          <a:p>
            <a:r>
              <a:rPr lang="fr-FR"/>
              <a:t>Insert an image</a:t>
            </a:r>
          </a:p>
        </p:txBody>
      </p:sp>
      <p:sp>
        <p:nvSpPr>
          <p:cNvPr id="3" name="Espace réservé pour une image  2">
            <a:extLst>
              <a:ext uri="{FF2B5EF4-FFF2-40B4-BE49-F238E27FC236}">
                <a16:creationId xmlns:a16="http://schemas.microsoft.com/office/drawing/2014/main" id="{41B0F6FA-FE2E-4B5E-A2C8-E3347CC7433A}"/>
              </a:ext>
            </a:extLst>
          </p:cNvPr>
          <p:cNvSpPr>
            <a:spLocks noGrp="1"/>
          </p:cNvSpPr>
          <p:nvPr>
            <p:ph type="pic" sz="quarter" idx="15" hasCustomPrompt="1"/>
          </p:nvPr>
        </p:nvSpPr>
        <p:spPr>
          <a:xfrm>
            <a:off x="1171244" y="442228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Espace réservé pour une image  2">
            <a:extLst>
              <a:ext uri="{FF2B5EF4-FFF2-40B4-BE49-F238E27FC236}">
                <a16:creationId xmlns:a16="http://schemas.microsoft.com/office/drawing/2014/main" id="{20A70D54-41FD-427E-91CB-6EF87BDB8BA7}"/>
              </a:ext>
            </a:extLst>
          </p:cNvPr>
          <p:cNvSpPr>
            <a:spLocks noGrp="1"/>
          </p:cNvSpPr>
          <p:nvPr>
            <p:ph type="pic" sz="quarter" idx="16" hasCustomPrompt="1"/>
          </p:nvPr>
        </p:nvSpPr>
        <p:spPr>
          <a:xfrm>
            <a:off x="1171244" y="227574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24BDBCC8-20E4-4991-B58D-45B44D80228D}"/>
              </a:ext>
            </a:extLst>
          </p:cNvPr>
          <p:cNvSpPr>
            <a:spLocks noGrp="1"/>
          </p:cNvSpPr>
          <p:nvPr>
            <p:ph type="body" sz="quarter" idx="17" hasCustomPrompt="1"/>
          </p:nvPr>
        </p:nvSpPr>
        <p:spPr>
          <a:xfrm>
            <a:off x="2143498" y="21384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4">
            <a:extLst>
              <a:ext uri="{FF2B5EF4-FFF2-40B4-BE49-F238E27FC236}">
                <a16:creationId xmlns:a16="http://schemas.microsoft.com/office/drawing/2014/main" id="{28E63DCB-0F24-441A-A04D-CBB0A39B9178}"/>
              </a:ext>
            </a:extLst>
          </p:cNvPr>
          <p:cNvSpPr>
            <a:spLocks noGrp="1"/>
          </p:cNvSpPr>
          <p:nvPr>
            <p:ph type="body" sz="quarter" idx="18" hasCustomPrompt="1"/>
          </p:nvPr>
        </p:nvSpPr>
        <p:spPr>
          <a:xfrm>
            <a:off x="2143498" y="42858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32">
            <a:extLst>
              <a:ext uri="{FF2B5EF4-FFF2-40B4-BE49-F238E27FC236}">
                <a16:creationId xmlns:a16="http://schemas.microsoft.com/office/drawing/2014/main" id="{76A660E9-F462-4534-9203-7B94110E8010}"/>
              </a:ext>
            </a:extLst>
          </p:cNvPr>
          <p:cNvSpPr>
            <a:spLocks noGrp="1"/>
          </p:cNvSpPr>
          <p:nvPr>
            <p:ph type="body" sz="quarter" idx="19" hasCustomPrompt="1"/>
          </p:nvPr>
        </p:nvSpPr>
        <p:spPr>
          <a:xfrm>
            <a:off x="2143879" y="2509200"/>
            <a:ext cx="3202687" cy="572400"/>
          </a:xfrm>
        </p:spPr>
        <p:txBody>
          <a:bodyPr anchor="t">
            <a:noAutofit/>
          </a:bodyPr>
          <a:lstStyle>
            <a:lvl1pPr marL="0" indent="0">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32">
            <a:extLst>
              <a:ext uri="{FF2B5EF4-FFF2-40B4-BE49-F238E27FC236}">
                <a16:creationId xmlns:a16="http://schemas.microsoft.com/office/drawing/2014/main" id="{5E7F0275-C7EB-4C08-8726-76BBADA4FD3C}"/>
              </a:ext>
            </a:extLst>
          </p:cNvPr>
          <p:cNvSpPr>
            <a:spLocks noGrp="1"/>
          </p:cNvSpPr>
          <p:nvPr>
            <p:ph type="body" sz="quarter" idx="20" hasCustomPrompt="1"/>
          </p:nvPr>
        </p:nvSpPr>
        <p:spPr>
          <a:xfrm>
            <a:off x="2143498" y="4654800"/>
            <a:ext cx="3203068" cy="572400"/>
          </a:xfrm>
        </p:spPr>
        <p:txBody>
          <a:bodyPr anchor="t">
            <a:noAutofit/>
          </a:bodyPr>
          <a:lstStyle>
            <a:lvl1pPr marL="0" indent="0">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25" name="Rectangle 4">
            <a:extLst>
              <a:ext uri="{FF2B5EF4-FFF2-40B4-BE49-F238E27FC236}">
                <a16:creationId xmlns:a16="http://schemas.microsoft.com/office/drawing/2014/main" id="{5AAC2E17-7F66-4ED0-B09D-16987563DA1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6" name="Rectangle 4">
            <a:extLst>
              <a:ext uri="{FF2B5EF4-FFF2-40B4-BE49-F238E27FC236}">
                <a16:creationId xmlns:a16="http://schemas.microsoft.com/office/drawing/2014/main" id="{A699A657-7431-4AA9-8333-6BA040B903C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7" name="Rectangle 4">
            <a:extLst>
              <a:ext uri="{FF2B5EF4-FFF2-40B4-BE49-F238E27FC236}">
                <a16:creationId xmlns:a16="http://schemas.microsoft.com/office/drawing/2014/main" id="{6063ADF1-14CB-4DC8-909E-2C10D4A56F31}"/>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8" name="Espace réservé de la date 11">
            <a:extLst>
              <a:ext uri="{FF2B5EF4-FFF2-40B4-BE49-F238E27FC236}">
                <a16:creationId xmlns:a16="http://schemas.microsoft.com/office/drawing/2014/main" id="{EF807FB6-97AE-41D4-9B3E-8BED337576FB}"/>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CAFD5DF4-FB4F-4E63-A0D9-A235C45E2715}" type="datetime1">
              <a:rPr lang="fr-FR" smtClean="0"/>
              <a:t>07/11/2024</a:t>
            </a:fld>
            <a:endParaRPr lang="fr-FR"/>
          </a:p>
        </p:txBody>
      </p:sp>
      <p:sp>
        <p:nvSpPr>
          <p:cNvPr id="31" name="Espace réservé du pied de page 12">
            <a:extLst>
              <a:ext uri="{FF2B5EF4-FFF2-40B4-BE49-F238E27FC236}">
                <a16:creationId xmlns:a16="http://schemas.microsoft.com/office/drawing/2014/main" id="{8B7B3AE7-72CA-4303-9B2D-667A2152C3B3}"/>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35" name="Espace réservé du numéro de diapositive 13">
            <a:extLst>
              <a:ext uri="{FF2B5EF4-FFF2-40B4-BE49-F238E27FC236}">
                <a16:creationId xmlns:a16="http://schemas.microsoft.com/office/drawing/2014/main" id="{9299407A-F8B6-4BCC-ADBE-A366F74D087C}"/>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9" name="Image 8">
            <a:extLst>
              <a:ext uri="{FF2B5EF4-FFF2-40B4-BE49-F238E27FC236}">
                <a16:creationId xmlns:a16="http://schemas.microsoft.com/office/drawing/2014/main" id="{323A2E48-DD8F-471C-AB7B-997C9CFDC8D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870878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mage &amp; 2 Items Righ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1" name="Rectangle 10">
            <a:extLst>
              <a:ext uri="{FF2B5EF4-FFF2-40B4-BE49-F238E27FC236}">
                <a16:creationId xmlns:a16="http://schemas.microsoft.com/office/drawing/2014/main" id="{D385092B-908B-4B8D-A451-4E4C6A417DC8}"/>
              </a:ext>
            </a:extLst>
          </p:cNvPr>
          <p:cNvSpPr/>
          <p:nvPr userDrawn="1"/>
        </p:nvSpPr>
        <p:spPr>
          <a:xfrm>
            <a:off x="6674599" y="1581144"/>
            <a:ext cx="4678983" cy="205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6" name="Rectangle 15">
            <a:extLst>
              <a:ext uri="{FF2B5EF4-FFF2-40B4-BE49-F238E27FC236}">
                <a16:creationId xmlns:a16="http://schemas.microsoft.com/office/drawing/2014/main" id="{73DA5D2B-81C9-4423-B73F-443BF8D34BBC}"/>
              </a:ext>
            </a:extLst>
          </p:cNvPr>
          <p:cNvSpPr/>
          <p:nvPr userDrawn="1"/>
        </p:nvSpPr>
        <p:spPr>
          <a:xfrm>
            <a:off x="6674599" y="3727688"/>
            <a:ext cx="4678983" cy="205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9" name="Picture Placeholder 1">
            <a:extLst>
              <a:ext uri="{FF2B5EF4-FFF2-40B4-BE49-F238E27FC236}">
                <a16:creationId xmlns:a16="http://schemas.microsoft.com/office/drawing/2014/main" id="{B27C6416-24F9-4DD4-A702-486B0C6E0119}"/>
              </a:ext>
            </a:extLst>
          </p:cNvPr>
          <p:cNvSpPr>
            <a:spLocks noGrp="1"/>
          </p:cNvSpPr>
          <p:nvPr userDrawn="1">
            <p:ph type="pic" sz="quarter" idx="14" hasCustomPrompt="1"/>
          </p:nvPr>
        </p:nvSpPr>
        <p:spPr>
          <a:xfrm>
            <a:off x="838418" y="1581144"/>
            <a:ext cx="5754517" cy="4203543"/>
          </a:xfrm>
        </p:spPr>
        <p:txBody>
          <a:bodyPr anchor="t"/>
          <a:lstStyle>
            <a:lvl1pPr marL="0" indent="0" algn="ctr">
              <a:buNone/>
              <a:defRPr/>
            </a:lvl1pPr>
          </a:lstStyle>
          <a:p>
            <a:r>
              <a:rPr lang="fr-FR"/>
              <a:t>Insert an image</a:t>
            </a:r>
          </a:p>
        </p:txBody>
      </p:sp>
      <p:sp>
        <p:nvSpPr>
          <p:cNvPr id="3" name="Espace réservé pour une image  2">
            <a:extLst>
              <a:ext uri="{FF2B5EF4-FFF2-40B4-BE49-F238E27FC236}">
                <a16:creationId xmlns:a16="http://schemas.microsoft.com/office/drawing/2014/main" id="{41B0F6FA-FE2E-4B5E-A2C8-E3347CC7433A}"/>
              </a:ext>
            </a:extLst>
          </p:cNvPr>
          <p:cNvSpPr>
            <a:spLocks noGrp="1"/>
          </p:cNvSpPr>
          <p:nvPr>
            <p:ph type="pic" sz="quarter" idx="15" hasCustomPrompt="1"/>
          </p:nvPr>
        </p:nvSpPr>
        <p:spPr>
          <a:xfrm>
            <a:off x="7007425" y="4422287"/>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0" name="Espace réservé pour une image  2">
            <a:extLst>
              <a:ext uri="{FF2B5EF4-FFF2-40B4-BE49-F238E27FC236}">
                <a16:creationId xmlns:a16="http://schemas.microsoft.com/office/drawing/2014/main" id="{20A70D54-41FD-427E-91CB-6EF87BDB8BA7}"/>
              </a:ext>
            </a:extLst>
          </p:cNvPr>
          <p:cNvSpPr>
            <a:spLocks noGrp="1"/>
          </p:cNvSpPr>
          <p:nvPr>
            <p:ph type="pic" sz="quarter" idx="16" hasCustomPrompt="1"/>
          </p:nvPr>
        </p:nvSpPr>
        <p:spPr>
          <a:xfrm>
            <a:off x="7007425" y="2275744"/>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5" name="Espace réservé du texte 4">
            <a:extLst>
              <a:ext uri="{FF2B5EF4-FFF2-40B4-BE49-F238E27FC236}">
                <a16:creationId xmlns:a16="http://schemas.microsoft.com/office/drawing/2014/main" id="{24BDBCC8-20E4-4991-B58D-45B44D80228D}"/>
              </a:ext>
            </a:extLst>
          </p:cNvPr>
          <p:cNvSpPr>
            <a:spLocks noGrp="1"/>
          </p:cNvSpPr>
          <p:nvPr>
            <p:ph type="body" sz="quarter" idx="17" hasCustomPrompt="1"/>
          </p:nvPr>
        </p:nvSpPr>
        <p:spPr>
          <a:xfrm>
            <a:off x="7979678" y="21384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4">
            <a:extLst>
              <a:ext uri="{FF2B5EF4-FFF2-40B4-BE49-F238E27FC236}">
                <a16:creationId xmlns:a16="http://schemas.microsoft.com/office/drawing/2014/main" id="{28E63DCB-0F24-441A-A04D-CBB0A39B9178}"/>
              </a:ext>
            </a:extLst>
          </p:cNvPr>
          <p:cNvSpPr>
            <a:spLocks noGrp="1"/>
          </p:cNvSpPr>
          <p:nvPr>
            <p:ph type="body" sz="quarter" idx="18" hasCustomPrompt="1"/>
          </p:nvPr>
        </p:nvSpPr>
        <p:spPr>
          <a:xfrm>
            <a:off x="7979678" y="4285800"/>
            <a:ext cx="2376619" cy="324000"/>
          </a:xfrm>
        </p:spPr>
        <p:txBody>
          <a:bodyPr>
            <a:normAutofit/>
          </a:bodyPr>
          <a:lstStyle>
            <a:lvl1pPr marL="0" indent="0">
              <a:buNone/>
              <a:defRPr sz="1800">
                <a:solidFill>
                  <a:schemeClr val="bg1"/>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32">
            <a:extLst>
              <a:ext uri="{FF2B5EF4-FFF2-40B4-BE49-F238E27FC236}">
                <a16:creationId xmlns:a16="http://schemas.microsoft.com/office/drawing/2014/main" id="{76A660E9-F462-4534-9203-7B94110E8010}"/>
              </a:ext>
            </a:extLst>
          </p:cNvPr>
          <p:cNvSpPr>
            <a:spLocks noGrp="1"/>
          </p:cNvSpPr>
          <p:nvPr>
            <p:ph type="body" sz="quarter" idx="19" hasCustomPrompt="1"/>
          </p:nvPr>
        </p:nvSpPr>
        <p:spPr>
          <a:xfrm>
            <a:off x="7980059" y="2509200"/>
            <a:ext cx="3202687" cy="572400"/>
          </a:xfrm>
        </p:spPr>
        <p:txBody>
          <a:bodyPr anchor="t">
            <a:noAutofit/>
          </a:bodyPr>
          <a:lstStyle>
            <a:lvl1pPr marL="0" indent="0">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32">
            <a:extLst>
              <a:ext uri="{FF2B5EF4-FFF2-40B4-BE49-F238E27FC236}">
                <a16:creationId xmlns:a16="http://schemas.microsoft.com/office/drawing/2014/main" id="{5E7F0275-C7EB-4C08-8726-76BBADA4FD3C}"/>
              </a:ext>
            </a:extLst>
          </p:cNvPr>
          <p:cNvSpPr>
            <a:spLocks noGrp="1"/>
          </p:cNvSpPr>
          <p:nvPr>
            <p:ph type="body" sz="quarter" idx="20" hasCustomPrompt="1"/>
          </p:nvPr>
        </p:nvSpPr>
        <p:spPr>
          <a:xfrm>
            <a:off x="7979678" y="4654800"/>
            <a:ext cx="3203068" cy="572400"/>
          </a:xfrm>
        </p:spPr>
        <p:txBody>
          <a:bodyPr anchor="t">
            <a:noAutofit/>
          </a:bodyPr>
          <a:lstStyle>
            <a:lvl1pPr marL="0" indent="0">
              <a:buNone/>
              <a:defRPr sz="1400">
                <a:solidFill>
                  <a:schemeClr val="bg1"/>
                </a:solidFill>
              </a:defRPr>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19" name="Rectangle 4">
            <a:extLst>
              <a:ext uri="{FF2B5EF4-FFF2-40B4-BE49-F238E27FC236}">
                <a16:creationId xmlns:a16="http://schemas.microsoft.com/office/drawing/2014/main" id="{80E8E554-75FF-4BDF-85B6-34F1EE6ABA84}"/>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4">
            <a:extLst>
              <a:ext uri="{FF2B5EF4-FFF2-40B4-BE49-F238E27FC236}">
                <a16:creationId xmlns:a16="http://schemas.microsoft.com/office/drawing/2014/main" id="{E9CC4766-619E-4DDD-89C0-9E793D9AF45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Rectangle 4">
            <a:extLst>
              <a:ext uri="{FF2B5EF4-FFF2-40B4-BE49-F238E27FC236}">
                <a16:creationId xmlns:a16="http://schemas.microsoft.com/office/drawing/2014/main" id="{F02CE805-7AC9-40A0-A089-0F2807FB4C9B}"/>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Espace réservé de la date 11">
            <a:extLst>
              <a:ext uri="{FF2B5EF4-FFF2-40B4-BE49-F238E27FC236}">
                <a16:creationId xmlns:a16="http://schemas.microsoft.com/office/drawing/2014/main" id="{0110A01B-D749-471A-A669-881FEB42346D}"/>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A49C2C43-0D05-42CA-A89E-8F6971A67201}" type="datetime1">
              <a:rPr lang="fr-FR" smtClean="0"/>
              <a:t>07/11/2024</a:t>
            </a:fld>
            <a:endParaRPr lang="fr-FR"/>
          </a:p>
        </p:txBody>
      </p:sp>
      <p:sp>
        <p:nvSpPr>
          <p:cNvPr id="23" name="Espace réservé du pied de page 12">
            <a:extLst>
              <a:ext uri="{FF2B5EF4-FFF2-40B4-BE49-F238E27FC236}">
                <a16:creationId xmlns:a16="http://schemas.microsoft.com/office/drawing/2014/main" id="{27B296A0-1AB4-4482-AD2F-DF83F84A6AFE}"/>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4" name="Espace réservé du numéro de diapositive 13">
            <a:extLst>
              <a:ext uri="{FF2B5EF4-FFF2-40B4-BE49-F238E27FC236}">
                <a16:creationId xmlns:a16="http://schemas.microsoft.com/office/drawing/2014/main" id="{64C69ECF-6569-4285-BB45-6E16C0626F34}"/>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5" name="Image 8">
            <a:extLst>
              <a:ext uri="{FF2B5EF4-FFF2-40B4-BE49-F238E27FC236}">
                <a16:creationId xmlns:a16="http://schemas.microsoft.com/office/drawing/2014/main" id="{68D1C585-E8DA-4C31-AEC8-AFE1D3257AC6}"/>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281024568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 Items">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57A0908-7452-48E0-B5E1-C987E6CAF2C3}"/>
              </a:ext>
            </a:extLst>
          </p:cNvPr>
          <p:cNvSpPr/>
          <p:nvPr userDrawn="1"/>
        </p:nvSpPr>
        <p:spPr>
          <a:xfrm>
            <a:off x="0" y="1"/>
            <a:ext cx="6096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0" name="Rectangle 19">
            <a:extLst>
              <a:ext uri="{FF2B5EF4-FFF2-40B4-BE49-F238E27FC236}">
                <a16:creationId xmlns:a16="http://schemas.microsoft.com/office/drawing/2014/main" id="{243B1C01-FDCA-4F38-8B9A-D81BBEFBF396}"/>
              </a:ext>
            </a:extLst>
          </p:cNvPr>
          <p:cNvSpPr/>
          <p:nvPr userDrawn="1"/>
        </p:nvSpPr>
        <p:spPr>
          <a:xfrm>
            <a:off x="6096000" y="1"/>
            <a:ext cx="6096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5" name="Espace réservé pour une image  2">
            <a:extLst>
              <a:ext uri="{FF2B5EF4-FFF2-40B4-BE49-F238E27FC236}">
                <a16:creationId xmlns:a16="http://schemas.microsoft.com/office/drawing/2014/main" id="{80034DD8-D8FB-4AB2-82C9-E3345D54373F}"/>
              </a:ext>
            </a:extLst>
          </p:cNvPr>
          <p:cNvSpPr>
            <a:spLocks noGrp="1"/>
          </p:cNvSpPr>
          <p:nvPr>
            <p:ph type="pic" sz="quarter" idx="16" hasCustomPrompt="1"/>
          </p:nvPr>
        </p:nvSpPr>
        <p:spPr>
          <a:xfrm>
            <a:off x="2714013" y="13806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6" name="Espace réservé pour une image  2">
            <a:extLst>
              <a:ext uri="{FF2B5EF4-FFF2-40B4-BE49-F238E27FC236}">
                <a16:creationId xmlns:a16="http://schemas.microsoft.com/office/drawing/2014/main" id="{C95284C4-8223-4DBD-8EFF-6FB4F2A95BCA}"/>
              </a:ext>
            </a:extLst>
          </p:cNvPr>
          <p:cNvSpPr>
            <a:spLocks noGrp="1"/>
          </p:cNvSpPr>
          <p:nvPr>
            <p:ph type="pic" sz="quarter" idx="17" hasCustomPrompt="1"/>
          </p:nvPr>
        </p:nvSpPr>
        <p:spPr>
          <a:xfrm>
            <a:off x="8810013" y="1380601"/>
            <a:ext cx="667974" cy="6678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7" name="Espace réservé du texte 2">
            <a:extLst>
              <a:ext uri="{FF2B5EF4-FFF2-40B4-BE49-F238E27FC236}">
                <a16:creationId xmlns:a16="http://schemas.microsoft.com/office/drawing/2014/main" id="{6C6D0FFC-207F-405D-96EC-ABADB2FD10E5}"/>
              </a:ext>
            </a:extLst>
          </p:cNvPr>
          <p:cNvSpPr>
            <a:spLocks noGrp="1"/>
          </p:cNvSpPr>
          <p:nvPr>
            <p:ph type="body" sz="quarter" idx="27" hasCustomPrompt="1"/>
          </p:nvPr>
        </p:nvSpPr>
        <p:spPr>
          <a:xfrm>
            <a:off x="1" y="3934800"/>
            <a:ext cx="6095999"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28" name="Espace réservé du texte 2">
            <a:extLst>
              <a:ext uri="{FF2B5EF4-FFF2-40B4-BE49-F238E27FC236}">
                <a16:creationId xmlns:a16="http://schemas.microsoft.com/office/drawing/2014/main" id="{4A16ABE9-9DAD-46EE-ADF3-7CF24002C6FC}"/>
              </a:ext>
            </a:extLst>
          </p:cNvPr>
          <p:cNvSpPr>
            <a:spLocks noGrp="1"/>
          </p:cNvSpPr>
          <p:nvPr>
            <p:ph type="body" sz="quarter" idx="28" hasCustomPrompt="1"/>
          </p:nvPr>
        </p:nvSpPr>
        <p:spPr>
          <a:xfrm>
            <a:off x="6096000" y="3934800"/>
            <a:ext cx="6096000" cy="324000"/>
          </a:xfrm>
        </p:spPr>
        <p:txBody>
          <a:bodyPr>
            <a:normAutofit/>
          </a:bodyPr>
          <a:lstStyle>
            <a:lvl1pPr marL="0" indent="0" algn="ctr">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1" name="Espace réservé du texte 4">
            <a:extLst>
              <a:ext uri="{FF2B5EF4-FFF2-40B4-BE49-F238E27FC236}">
                <a16:creationId xmlns:a16="http://schemas.microsoft.com/office/drawing/2014/main" id="{D5ADE0C9-E6BD-40EE-89E6-E7549C46472E}"/>
              </a:ext>
            </a:extLst>
          </p:cNvPr>
          <p:cNvSpPr>
            <a:spLocks noGrp="1"/>
          </p:cNvSpPr>
          <p:nvPr>
            <p:ph type="body" sz="quarter" idx="36" hasCustomPrompt="1"/>
          </p:nvPr>
        </p:nvSpPr>
        <p:spPr>
          <a:xfrm>
            <a:off x="1451178" y="4257000"/>
            <a:ext cx="3194032" cy="130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Nulla</a:t>
            </a:r>
            <a:r>
              <a:rPr lang="fr-FR"/>
              <a:t> </a:t>
            </a:r>
            <a:r>
              <a:rPr lang="fr-FR" err="1"/>
              <a:t>vel</a:t>
            </a:r>
            <a:r>
              <a:rPr lang="fr-FR"/>
              <a:t> </a:t>
            </a:r>
            <a:r>
              <a:rPr lang="fr-FR" err="1"/>
              <a:t>suscipit</a:t>
            </a:r>
            <a:r>
              <a:rPr lang="fr-FR"/>
              <a:t> </a:t>
            </a:r>
            <a:r>
              <a:rPr lang="fr-FR" err="1"/>
              <a:t>nulla</a:t>
            </a:r>
            <a:r>
              <a:rPr lang="fr-FR"/>
              <a:t>, vitae </a:t>
            </a:r>
            <a:r>
              <a:rPr lang="fr-FR" err="1"/>
              <a:t>sollicitudin</a:t>
            </a:r>
            <a:r>
              <a:rPr lang="fr-FR"/>
              <a:t> </a:t>
            </a:r>
            <a:r>
              <a:rPr lang="fr-FR" err="1"/>
              <a:t>quam</a:t>
            </a:r>
            <a:r>
              <a:rPr lang="fr-FR"/>
              <a:t>. </a:t>
            </a:r>
            <a:r>
              <a:rPr lang="fr-FR" err="1"/>
              <a:t>Pellentesque</a:t>
            </a:r>
            <a:r>
              <a:rPr lang="fr-FR"/>
              <a:t> </a:t>
            </a:r>
            <a:r>
              <a:rPr lang="fr-FR" err="1"/>
              <a:t>vehicula</a:t>
            </a:r>
            <a:r>
              <a:rPr lang="fr-FR"/>
              <a:t> </a:t>
            </a:r>
            <a:r>
              <a:rPr lang="fr-FR" err="1"/>
              <a:t>purus</a:t>
            </a:r>
            <a:r>
              <a:rPr lang="fr-FR"/>
              <a:t> </a:t>
            </a:r>
            <a:r>
              <a:rPr lang="fr-FR" err="1"/>
              <a:t>vestibulum</a:t>
            </a:r>
            <a:r>
              <a:rPr lang="fr-FR"/>
              <a:t> </a:t>
            </a:r>
            <a:r>
              <a:rPr lang="fr-FR" err="1"/>
              <a:t>ligula</a:t>
            </a:r>
            <a:r>
              <a:rPr lang="fr-FR"/>
              <a:t> </a:t>
            </a:r>
            <a:r>
              <a:rPr lang="fr-FR" err="1"/>
              <a:t>elementum</a:t>
            </a:r>
            <a:r>
              <a:rPr lang="fr-FR"/>
              <a:t> dictum. Sed </a:t>
            </a:r>
            <a:r>
              <a:rPr lang="fr-FR" err="1"/>
              <a:t>volutpat</a:t>
            </a:r>
            <a:r>
              <a:rPr lang="fr-FR"/>
              <a:t> erat </a:t>
            </a:r>
            <a:r>
              <a:rPr lang="fr-FR" err="1"/>
              <a:t>urna</a:t>
            </a:r>
            <a:r>
              <a:rPr lang="fr-FR"/>
              <a:t>, </a:t>
            </a:r>
            <a:r>
              <a:rPr lang="fr-FR" err="1"/>
              <a:t>vel</a:t>
            </a:r>
            <a:r>
              <a:rPr lang="fr-FR"/>
              <a:t> </a:t>
            </a:r>
            <a:r>
              <a:rPr lang="fr-FR" err="1"/>
              <a:t>vestibulum</a:t>
            </a:r>
            <a:r>
              <a:rPr lang="fr-FR"/>
              <a:t> </a:t>
            </a:r>
            <a:r>
              <a:rPr lang="fr-FR" err="1"/>
              <a:t>orci</a:t>
            </a:r>
            <a:r>
              <a:rPr lang="fr-FR"/>
              <a:t> </a:t>
            </a:r>
            <a:r>
              <a:rPr lang="fr-FR" err="1"/>
              <a:t>tempor</a:t>
            </a:r>
            <a:r>
              <a:rPr lang="fr-FR"/>
              <a:t> id.</a:t>
            </a:r>
          </a:p>
        </p:txBody>
      </p:sp>
      <p:sp>
        <p:nvSpPr>
          <p:cNvPr id="35" name="Espace réservé du texte 4">
            <a:extLst>
              <a:ext uri="{FF2B5EF4-FFF2-40B4-BE49-F238E27FC236}">
                <a16:creationId xmlns:a16="http://schemas.microsoft.com/office/drawing/2014/main" id="{F65EE875-B2C9-4DE4-9805-10233D09C4A2}"/>
              </a:ext>
            </a:extLst>
          </p:cNvPr>
          <p:cNvSpPr>
            <a:spLocks noGrp="1"/>
          </p:cNvSpPr>
          <p:nvPr>
            <p:ph type="body" sz="quarter" idx="37" hasCustomPrompt="1"/>
          </p:nvPr>
        </p:nvSpPr>
        <p:spPr>
          <a:xfrm>
            <a:off x="7547565" y="4257000"/>
            <a:ext cx="3194032" cy="1303200"/>
          </a:xfrm>
        </p:spPr>
        <p:txBody>
          <a:bodyPr anchor="t">
            <a:normAutofit/>
          </a:bodyPr>
          <a:lstStyle>
            <a:lvl1pPr marL="0" indent="0" algn="ctr">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Nulla</a:t>
            </a:r>
            <a:r>
              <a:rPr lang="fr-FR"/>
              <a:t> </a:t>
            </a:r>
            <a:r>
              <a:rPr lang="fr-FR" err="1"/>
              <a:t>vel</a:t>
            </a:r>
            <a:r>
              <a:rPr lang="fr-FR"/>
              <a:t> </a:t>
            </a:r>
            <a:r>
              <a:rPr lang="fr-FR" err="1"/>
              <a:t>suscipit</a:t>
            </a:r>
            <a:r>
              <a:rPr lang="fr-FR"/>
              <a:t> </a:t>
            </a:r>
            <a:r>
              <a:rPr lang="fr-FR" err="1"/>
              <a:t>nulla</a:t>
            </a:r>
            <a:r>
              <a:rPr lang="fr-FR"/>
              <a:t>, vitae </a:t>
            </a:r>
            <a:r>
              <a:rPr lang="fr-FR" err="1"/>
              <a:t>sollicitudin</a:t>
            </a:r>
            <a:r>
              <a:rPr lang="fr-FR"/>
              <a:t> </a:t>
            </a:r>
            <a:r>
              <a:rPr lang="fr-FR" err="1"/>
              <a:t>quam</a:t>
            </a:r>
            <a:r>
              <a:rPr lang="fr-FR"/>
              <a:t>. </a:t>
            </a:r>
            <a:r>
              <a:rPr lang="fr-FR" err="1"/>
              <a:t>Pellentesque</a:t>
            </a:r>
            <a:r>
              <a:rPr lang="fr-FR"/>
              <a:t> </a:t>
            </a:r>
            <a:r>
              <a:rPr lang="fr-FR" err="1"/>
              <a:t>vehicula</a:t>
            </a:r>
            <a:r>
              <a:rPr lang="fr-FR"/>
              <a:t> </a:t>
            </a:r>
            <a:r>
              <a:rPr lang="fr-FR" err="1"/>
              <a:t>purus</a:t>
            </a:r>
            <a:r>
              <a:rPr lang="fr-FR"/>
              <a:t> </a:t>
            </a:r>
            <a:r>
              <a:rPr lang="fr-FR" err="1"/>
              <a:t>vestibulum</a:t>
            </a:r>
            <a:r>
              <a:rPr lang="fr-FR"/>
              <a:t> </a:t>
            </a:r>
            <a:r>
              <a:rPr lang="fr-FR" err="1"/>
              <a:t>ligula</a:t>
            </a:r>
            <a:r>
              <a:rPr lang="fr-FR"/>
              <a:t> </a:t>
            </a:r>
            <a:r>
              <a:rPr lang="fr-FR" err="1"/>
              <a:t>elementum</a:t>
            </a:r>
            <a:r>
              <a:rPr lang="fr-FR"/>
              <a:t> dictum. Sed </a:t>
            </a:r>
            <a:r>
              <a:rPr lang="fr-FR" err="1"/>
              <a:t>volutpat</a:t>
            </a:r>
            <a:r>
              <a:rPr lang="fr-FR"/>
              <a:t> erat </a:t>
            </a:r>
            <a:r>
              <a:rPr lang="fr-FR" err="1"/>
              <a:t>urna</a:t>
            </a:r>
            <a:r>
              <a:rPr lang="fr-FR"/>
              <a:t>, </a:t>
            </a:r>
            <a:r>
              <a:rPr lang="fr-FR" err="1"/>
              <a:t>vel</a:t>
            </a:r>
            <a:r>
              <a:rPr lang="fr-FR"/>
              <a:t> </a:t>
            </a:r>
            <a:r>
              <a:rPr lang="fr-FR" err="1"/>
              <a:t>vestibulum</a:t>
            </a:r>
            <a:r>
              <a:rPr lang="fr-FR"/>
              <a:t> </a:t>
            </a:r>
            <a:r>
              <a:rPr lang="fr-FR" err="1"/>
              <a:t>orci</a:t>
            </a:r>
            <a:r>
              <a:rPr lang="fr-FR"/>
              <a:t> </a:t>
            </a:r>
            <a:r>
              <a:rPr lang="fr-FR" err="1"/>
              <a:t>tempor</a:t>
            </a:r>
            <a:r>
              <a:rPr lang="fr-FR"/>
              <a:t> id.</a:t>
            </a:r>
          </a:p>
        </p:txBody>
      </p:sp>
      <p:sp>
        <p:nvSpPr>
          <p:cNvPr id="17" name="Rectangle 4">
            <a:extLst>
              <a:ext uri="{FF2B5EF4-FFF2-40B4-BE49-F238E27FC236}">
                <a16:creationId xmlns:a16="http://schemas.microsoft.com/office/drawing/2014/main" id="{E2FF553B-3BBB-4E6F-8A0B-CFC33835BC27}"/>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18" name="Rectangle 4">
            <a:extLst>
              <a:ext uri="{FF2B5EF4-FFF2-40B4-BE49-F238E27FC236}">
                <a16:creationId xmlns:a16="http://schemas.microsoft.com/office/drawing/2014/main" id="{45C17D73-D4B2-4DF9-8088-2F8F6EE34EFD}"/>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1" name="Espace réservé de la date 11">
            <a:extLst>
              <a:ext uri="{FF2B5EF4-FFF2-40B4-BE49-F238E27FC236}">
                <a16:creationId xmlns:a16="http://schemas.microsoft.com/office/drawing/2014/main" id="{BC6AFBC2-316B-4C10-AD3D-6C8789DBA437}"/>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BA553965-6E4A-4FB0-9602-FDB55FA04C97}" type="datetime1">
              <a:rPr lang="fr-FR" smtClean="0"/>
              <a:t>07/11/2024</a:t>
            </a:fld>
            <a:endParaRPr lang="fr-FR"/>
          </a:p>
        </p:txBody>
      </p:sp>
      <p:sp>
        <p:nvSpPr>
          <p:cNvPr id="22" name="Espace réservé du pied de page 12">
            <a:extLst>
              <a:ext uri="{FF2B5EF4-FFF2-40B4-BE49-F238E27FC236}">
                <a16:creationId xmlns:a16="http://schemas.microsoft.com/office/drawing/2014/main" id="{9BCAF786-AB62-4490-ACDF-D4E9DF743E85}"/>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3" name="Espace réservé du numéro de diapositive 13">
            <a:extLst>
              <a:ext uri="{FF2B5EF4-FFF2-40B4-BE49-F238E27FC236}">
                <a16:creationId xmlns:a16="http://schemas.microsoft.com/office/drawing/2014/main" id="{5A789868-0522-4447-AA19-156C894E72EE}"/>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16" name="Image 8">
            <a:extLst>
              <a:ext uri="{FF2B5EF4-FFF2-40B4-BE49-F238E27FC236}">
                <a16:creationId xmlns:a16="http://schemas.microsoft.com/office/drawing/2014/main" id="{6323B672-B0A4-43EB-B5B0-643D00CA85A8}"/>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402469493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mage &amp; 2 Items Left + Text">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17D9F6B7-44F2-492B-BF58-B6DE614346F4}"/>
              </a:ext>
            </a:extLst>
          </p:cNvPr>
          <p:cNvSpPr>
            <a:spLocks noGrp="1"/>
          </p:cNvSpPr>
          <p:nvPr>
            <p:ph type="title" hasCustomPrompt="1"/>
          </p:nvPr>
        </p:nvSpPr>
        <p:spPr>
          <a:xfrm>
            <a:off x="838419" y="529200"/>
            <a:ext cx="10515163" cy="507600"/>
          </a:xfrm>
        </p:spPr>
        <p:txBody>
          <a:bodyPr/>
          <a:lstStyle>
            <a:lvl1pPr>
              <a:defRPr cap="all" baseline="0">
                <a:solidFill>
                  <a:schemeClr val="tx2"/>
                </a:solidFill>
              </a:defRPr>
            </a:lvl1pPr>
          </a:lstStyle>
          <a:p>
            <a:r>
              <a:rPr lang="fr-FR"/>
              <a:t>MODIFIEZ LE STYLE DU TITRE</a:t>
            </a:r>
          </a:p>
        </p:txBody>
      </p:sp>
      <p:sp>
        <p:nvSpPr>
          <p:cNvPr id="17" name="Shape 64">
            <a:extLst>
              <a:ext uri="{FF2B5EF4-FFF2-40B4-BE49-F238E27FC236}">
                <a16:creationId xmlns:a16="http://schemas.microsoft.com/office/drawing/2014/main" id="{DD54E28F-EFE0-40E5-8219-8D2BA90C4D0E}"/>
              </a:ext>
            </a:extLst>
          </p:cNvPr>
          <p:cNvSpPr/>
          <p:nvPr userDrawn="1"/>
        </p:nvSpPr>
        <p:spPr>
          <a:xfrm>
            <a:off x="838419" y="1741960"/>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20" name="Shape 64">
            <a:extLst>
              <a:ext uri="{FF2B5EF4-FFF2-40B4-BE49-F238E27FC236}">
                <a16:creationId xmlns:a16="http://schemas.microsoft.com/office/drawing/2014/main" id="{445343FE-E969-47DB-A015-0B98629B4061}"/>
              </a:ext>
            </a:extLst>
          </p:cNvPr>
          <p:cNvSpPr/>
          <p:nvPr userDrawn="1"/>
        </p:nvSpPr>
        <p:spPr>
          <a:xfrm>
            <a:off x="838419" y="3368163"/>
            <a:ext cx="853837" cy="8536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tx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lgn="ctr">
              <a:defRPr sz="1800" cap="none">
                <a:solidFill>
                  <a:srgbClr val="000000"/>
                </a:solidFill>
              </a:defRPr>
            </a:pPr>
            <a:endParaRPr sz="5000" cap="all">
              <a:solidFill>
                <a:srgbClr val="FFFFFF"/>
              </a:solidFill>
              <a:latin typeface="Poppins Medium" panose="00000600000000000000" pitchFamily="50" charset="0"/>
              <a:ea typeface="Lato" panose="020F0502020204030203" pitchFamily="34" charset="0"/>
              <a:cs typeface="Poppins Medium" panose="00000600000000000000" pitchFamily="50" charset="0"/>
            </a:endParaRPr>
          </a:p>
        </p:txBody>
      </p:sp>
      <p:sp>
        <p:nvSpPr>
          <p:cNvPr id="30" name="Picture Placeholder 1">
            <a:extLst>
              <a:ext uri="{FF2B5EF4-FFF2-40B4-BE49-F238E27FC236}">
                <a16:creationId xmlns:a16="http://schemas.microsoft.com/office/drawing/2014/main" id="{6D1842F1-8F01-45B4-B5C7-967BAE6BB972}"/>
              </a:ext>
            </a:extLst>
          </p:cNvPr>
          <p:cNvSpPr>
            <a:spLocks noGrp="1"/>
          </p:cNvSpPr>
          <p:nvPr>
            <p:ph type="pic" sz="quarter" idx="14" hasCustomPrompt="1"/>
          </p:nvPr>
        </p:nvSpPr>
        <p:spPr>
          <a:xfrm>
            <a:off x="6096000" y="1688820"/>
            <a:ext cx="5257582" cy="4045868"/>
          </a:xfrm>
        </p:spPr>
        <p:txBody>
          <a:bodyPr anchor="t"/>
          <a:lstStyle>
            <a:lvl1pPr marL="0" indent="0" algn="ctr">
              <a:buNone/>
              <a:defRPr/>
            </a:lvl1pPr>
          </a:lstStyle>
          <a:p>
            <a:r>
              <a:rPr lang="fr-FR"/>
              <a:t>Insert an image</a:t>
            </a:r>
          </a:p>
        </p:txBody>
      </p:sp>
      <p:sp>
        <p:nvSpPr>
          <p:cNvPr id="31" name="Espace réservé du texte 2">
            <a:extLst>
              <a:ext uri="{FF2B5EF4-FFF2-40B4-BE49-F238E27FC236}">
                <a16:creationId xmlns:a16="http://schemas.microsoft.com/office/drawing/2014/main" id="{61DF2FF1-5D30-4A33-A7D4-0A192BAD0BEC}"/>
              </a:ext>
            </a:extLst>
          </p:cNvPr>
          <p:cNvSpPr>
            <a:spLocks noGrp="1"/>
          </p:cNvSpPr>
          <p:nvPr>
            <p:ph type="body" sz="quarter" idx="27" hasCustomPrompt="1"/>
          </p:nvPr>
        </p:nvSpPr>
        <p:spPr>
          <a:xfrm>
            <a:off x="1839842" y="168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One</a:t>
            </a:r>
          </a:p>
        </p:txBody>
      </p:sp>
      <p:sp>
        <p:nvSpPr>
          <p:cNvPr id="32" name="Espace réservé du texte 2">
            <a:extLst>
              <a:ext uri="{FF2B5EF4-FFF2-40B4-BE49-F238E27FC236}">
                <a16:creationId xmlns:a16="http://schemas.microsoft.com/office/drawing/2014/main" id="{9B4DA359-2D5C-44EF-A88D-42E2E0EA315A}"/>
              </a:ext>
            </a:extLst>
          </p:cNvPr>
          <p:cNvSpPr>
            <a:spLocks noGrp="1"/>
          </p:cNvSpPr>
          <p:nvPr>
            <p:ph type="body" sz="quarter" idx="28" hasCustomPrompt="1"/>
          </p:nvPr>
        </p:nvSpPr>
        <p:spPr>
          <a:xfrm>
            <a:off x="1839842" y="3308400"/>
            <a:ext cx="3982637" cy="324000"/>
          </a:xfrm>
        </p:spPr>
        <p:txBody>
          <a:bodyPr>
            <a:normAutofit/>
          </a:bodyPr>
          <a:lstStyle>
            <a:lvl1pPr marL="0" indent="0" algn="l">
              <a:buNone/>
              <a:defRPr sz="1800">
                <a:solidFill>
                  <a:schemeClr val="tx2"/>
                </a:solidFill>
                <a:latin typeface="Poppins Medium" panose="00000600000000000000" pitchFamily="50" charset="0"/>
                <a:cs typeface="Poppins Medium" panose="00000600000000000000" pitchFamily="50" charset="0"/>
              </a:defRPr>
            </a:lvl1pPr>
          </a:lstStyle>
          <a:p>
            <a:pPr lvl="0"/>
            <a:r>
              <a:rPr lang="fr-FR" err="1"/>
              <a:t>Title</a:t>
            </a:r>
            <a:r>
              <a:rPr lang="fr-FR"/>
              <a:t> </a:t>
            </a:r>
            <a:r>
              <a:rPr lang="fr-FR" err="1"/>
              <a:t>Two</a:t>
            </a:r>
            <a:endParaRPr lang="fr-FR"/>
          </a:p>
        </p:txBody>
      </p:sp>
      <p:sp>
        <p:nvSpPr>
          <p:cNvPr id="33" name="Espace réservé du texte 4">
            <a:extLst>
              <a:ext uri="{FF2B5EF4-FFF2-40B4-BE49-F238E27FC236}">
                <a16:creationId xmlns:a16="http://schemas.microsoft.com/office/drawing/2014/main" id="{97FA51E8-8CFF-4385-BCFB-24A0B34D1094}"/>
              </a:ext>
            </a:extLst>
          </p:cNvPr>
          <p:cNvSpPr>
            <a:spLocks noGrp="1"/>
          </p:cNvSpPr>
          <p:nvPr>
            <p:ph type="body" sz="quarter" idx="36" hasCustomPrompt="1"/>
          </p:nvPr>
        </p:nvSpPr>
        <p:spPr>
          <a:xfrm>
            <a:off x="1839842" y="2059200"/>
            <a:ext cx="398263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4" name="Espace réservé du texte 4">
            <a:extLst>
              <a:ext uri="{FF2B5EF4-FFF2-40B4-BE49-F238E27FC236}">
                <a16:creationId xmlns:a16="http://schemas.microsoft.com/office/drawing/2014/main" id="{56B9DCD3-5F8F-475A-BC9C-FCBE87B30C2A}"/>
              </a:ext>
            </a:extLst>
          </p:cNvPr>
          <p:cNvSpPr>
            <a:spLocks noGrp="1"/>
          </p:cNvSpPr>
          <p:nvPr>
            <p:ph type="body" sz="quarter" idx="37" hasCustomPrompt="1"/>
          </p:nvPr>
        </p:nvSpPr>
        <p:spPr>
          <a:xfrm>
            <a:off x="1839842" y="3679200"/>
            <a:ext cx="3982637" cy="572400"/>
          </a:xfrm>
        </p:spPr>
        <p:txBody>
          <a:bodyPr anchor="t">
            <a:no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5" name="Espace réservé du texte 4">
            <a:extLst>
              <a:ext uri="{FF2B5EF4-FFF2-40B4-BE49-F238E27FC236}">
                <a16:creationId xmlns:a16="http://schemas.microsoft.com/office/drawing/2014/main" id="{F2578B10-84ED-4DA9-8511-99B50B255682}"/>
              </a:ext>
            </a:extLst>
          </p:cNvPr>
          <p:cNvSpPr>
            <a:spLocks noGrp="1"/>
          </p:cNvSpPr>
          <p:nvPr>
            <p:ph type="body" sz="quarter" idx="38" hasCustomPrompt="1"/>
          </p:nvPr>
        </p:nvSpPr>
        <p:spPr>
          <a:xfrm>
            <a:off x="838781" y="4928400"/>
            <a:ext cx="4983698" cy="545400"/>
          </a:xfrm>
        </p:spPr>
        <p:txBody>
          <a:bodyPr anchor="t">
            <a:normAutofit/>
          </a:bodyPr>
          <a:lstStyle>
            <a:lvl1pPr marL="0" indent="0" algn="just">
              <a:buNone/>
              <a:defRPr sz="1400"/>
            </a:lvl1pPr>
          </a:lstStyle>
          <a:p>
            <a:pPr lvl="0"/>
            <a:r>
              <a:rPr lang="fr-FR"/>
              <a:t>Lorem ipsum </a:t>
            </a:r>
            <a:r>
              <a:rPr lang="fr-FR" err="1"/>
              <a:t>dolor</a:t>
            </a:r>
            <a:r>
              <a:rPr lang="fr-FR"/>
              <a:t> </a:t>
            </a:r>
            <a:r>
              <a:rPr lang="fr-FR" err="1"/>
              <a:t>sit</a:t>
            </a:r>
            <a:r>
              <a:rPr lang="fr-FR"/>
              <a:t> </a:t>
            </a:r>
            <a:r>
              <a:rPr lang="fr-FR" err="1"/>
              <a:t>amet</a:t>
            </a:r>
            <a:r>
              <a:rPr lang="fr-FR"/>
              <a:t>, </a:t>
            </a:r>
            <a:r>
              <a:rPr lang="fr-FR" err="1"/>
              <a:t>consectetur</a:t>
            </a:r>
            <a:r>
              <a:rPr lang="fr-FR"/>
              <a:t> </a:t>
            </a:r>
            <a:r>
              <a:rPr lang="fr-FR" err="1"/>
              <a:t>adipiscing</a:t>
            </a:r>
            <a:r>
              <a:rPr lang="fr-FR"/>
              <a:t> </a:t>
            </a:r>
            <a:r>
              <a:rPr lang="fr-FR" err="1"/>
              <a:t>elit</a:t>
            </a:r>
            <a:r>
              <a:rPr lang="fr-FR"/>
              <a:t>. </a:t>
            </a:r>
            <a:r>
              <a:rPr lang="fr-FR" err="1"/>
              <a:t>Etiam</a:t>
            </a:r>
            <a:r>
              <a:rPr lang="fr-FR"/>
              <a:t> semper </a:t>
            </a:r>
            <a:r>
              <a:rPr lang="fr-FR" err="1"/>
              <a:t>ornare</a:t>
            </a:r>
            <a:r>
              <a:rPr lang="fr-FR"/>
              <a:t> nunc, </a:t>
            </a:r>
            <a:r>
              <a:rPr lang="fr-FR" err="1"/>
              <a:t>accumsan</a:t>
            </a:r>
            <a:r>
              <a:rPr lang="fr-FR"/>
              <a:t> </a:t>
            </a:r>
            <a:r>
              <a:rPr lang="fr-FR" err="1"/>
              <a:t>tempus</a:t>
            </a:r>
            <a:r>
              <a:rPr lang="fr-FR"/>
              <a:t> </a:t>
            </a:r>
            <a:r>
              <a:rPr lang="fr-FR" err="1"/>
              <a:t>justo</a:t>
            </a:r>
            <a:r>
              <a:rPr lang="fr-FR"/>
              <a:t>.</a:t>
            </a:r>
          </a:p>
        </p:txBody>
      </p:sp>
      <p:sp>
        <p:nvSpPr>
          <p:cNvPr id="36" name="Espace réservé pour une image  2">
            <a:extLst>
              <a:ext uri="{FF2B5EF4-FFF2-40B4-BE49-F238E27FC236}">
                <a16:creationId xmlns:a16="http://schemas.microsoft.com/office/drawing/2014/main" id="{6E52E056-DBC9-4646-8341-5A0B5C2680F2}"/>
              </a:ext>
            </a:extLst>
          </p:cNvPr>
          <p:cNvSpPr>
            <a:spLocks noGrp="1"/>
          </p:cNvSpPr>
          <p:nvPr>
            <p:ph type="pic" sz="quarter" idx="23" hasCustomPrompt="1"/>
          </p:nvPr>
        </p:nvSpPr>
        <p:spPr>
          <a:xfrm>
            <a:off x="1014786" y="1916767"/>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37" name="Espace réservé pour une image  2">
            <a:extLst>
              <a:ext uri="{FF2B5EF4-FFF2-40B4-BE49-F238E27FC236}">
                <a16:creationId xmlns:a16="http://schemas.microsoft.com/office/drawing/2014/main" id="{77B9D529-E664-4489-BF97-8CB0AD1E5B16}"/>
              </a:ext>
            </a:extLst>
          </p:cNvPr>
          <p:cNvSpPr>
            <a:spLocks noGrp="1"/>
          </p:cNvSpPr>
          <p:nvPr>
            <p:ph type="pic" sz="quarter" idx="39" hasCustomPrompt="1"/>
          </p:nvPr>
        </p:nvSpPr>
        <p:spPr>
          <a:xfrm>
            <a:off x="1013271" y="3542971"/>
            <a:ext cx="504131" cy="504000"/>
          </a:xfrm>
        </p:spPr>
        <p:txBody>
          <a:bodyPr>
            <a:normAutofit/>
          </a:bodyPr>
          <a:lstStyle>
            <a:lvl1pPr marL="0" indent="0" algn="ctr">
              <a:buNone/>
              <a:defRPr sz="800">
                <a:solidFill>
                  <a:schemeClr val="bg1"/>
                </a:solidFill>
              </a:defRPr>
            </a:lvl1pPr>
          </a:lstStyle>
          <a:p>
            <a:r>
              <a:rPr lang="fr-FR"/>
              <a:t>Insert an </a:t>
            </a:r>
            <a:r>
              <a:rPr lang="fr-FR" err="1"/>
              <a:t>icon</a:t>
            </a:r>
            <a:endParaRPr lang="fr-FR"/>
          </a:p>
        </p:txBody>
      </p:sp>
      <p:sp>
        <p:nvSpPr>
          <p:cNvPr id="21" name="Rectangle 4">
            <a:extLst>
              <a:ext uri="{FF2B5EF4-FFF2-40B4-BE49-F238E27FC236}">
                <a16:creationId xmlns:a16="http://schemas.microsoft.com/office/drawing/2014/main" id="{A85C28D7-BCBE-4248-9368-2FFA60FBA671}"/>
              </a:ext>
            </a:extLst>
          </p:cNvPr>
          <p:cNvSpPr/>
          <p:nvPr userDrawn="1"/>
        </p:nvSpPr>
        <p:spPr>
          <a:xfrm flipH="1">
            <a:off x="0" y="561402"/>
            <a:ext cx="731711"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2" name="Rectangle 4">
            <a:extLst>
              <a:ext uri="{FF2B5EF4-FFF2-40B4-BE49-F238E27FC236}">
                <a16:creationId xmlns:a16="http://schemas.microsoft.com/office/drawing/2014/main" id="{1C9A07F8-A4FD-4CBF-BE3B-7416C006E8FF}"/>
              </a:ext>
            </a:extLst>
          </p:cNvPr>
          <p:cNvSpPr/>
          <p:nvPr userDrawn="1"/>
        </p:nvSpPr>
        <p:spPr>
          <a:xfrm rot="10800000" flipH="1">
            <a:off x="1180453" y="6259210"/>
            <a:ext cx="560565"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3" name="Rectangle 4">
            <a:extLst>
              <a:ext uri="{FF2B5EF4-FFF2-40B4-BE49-F238E27FC236}">
                <a16:creationId xmlns:a16="http://schemas.microsoft.com/office/drawing/2014/main" id="{681A3562-A313-42FC-BF49-6217DC7B8837}"/>
              </a:ext>
            </a:extLst>
          </p:cNvPr>
          <p:cNvSpPr/>
          <p:nvPr userDrawn="1"/>
        </p:nvSpPr>
        <p:spPr>
          <a:xfrm rot="10800000" flipH="1">
            <a:off x="1681237" y="6259210"/>
            <a:ext cx="10510763" cy="270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Poppins Medium" panose="00000600000000000000" pitchFamily="50" charset="0"/>
              <a:cs typeface="Poppins Medium" panose="00000600000000000000" pitchFamily="50" charset="0"/>
            </a:endParaRPr>
          </a:p>
        </p:txBody>
      </p:sp>
      <p:sp>
        <p:nvSpPr>
          <p:cNvPr id="24" name="Espace réservé de la date 11">
            <a:extLst>
              <a:ext uri="{FF2B5EF4-FFF2-40B4-BE49-F238E27FC236}">
                <a16:creationId xmlns:a16="http://schemas.microsoft.com/office/drawing/2014/main" id="{779ED138-B7CB-43F9-B00F-96C430306FCD}"/>
              </a:ext>
            </a:extLst>
          </p:cNvPr>
          <p:cNvSpPr>
            <a:spLocks noGrp="1"/>
          </p:cNvSpPr>
          <p:nvPr>
            <p:ph type="dt" sz="half" idx="10"/>
          </p:nvPr>
        </p:nvSpPr>
        <p:spPr>
          <a:xfrm>
            <a:off x="1307951" y="6211825"/>
            <a:ext cx="132345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40ED432C-F055-4A20-9805-48CD2DF8F146}" type="datetime1">
              <a:rPr lang="fr-FR" smtClean="0"/>
              <a:t>07/11/2024</a:t>
            </a:fld>
            <a:endParaRPr lang="fr-FR"/>
          </a:p>
        </p:txBody>
      </p:sp>
      <p:sp>
        <p:nvSpPr>
          <p:cNvPr id="25" name="Espace réservé du pied de page 12">
            <a:extLst>
              <a:ext uri="{FF2B5EF4-FFF2-40B4-BE49-F238E27FC236}">
                <a16:creationId xmlns:a16="http://schemas.microsoft.com/office/drawing/2014/main" id="{90803F21-4E0F-44F8-AA55-E5DD6AD0AC76}"/>
              </a:ext>
            </a:extLst>
          </p:cNvPr>
          <p:cNvSpPr>
            <a:spLocks noGrp="1"/>
          </p:cNvSpPr>
          <p:nvPr>
            <p:ph type="ftr" sz="quarter" idx="11"/>
          </p:nvPr>
        </p:nvSpPr>
        <p:spPr>
          <a:xfrm>
            <a:off x="3810199" y="6211825"/>
            <a:ext cx="4571603"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26" name="Espace réservé du numéro de diapositive 13">
            <a:extLst>
              <a:ext uri="{FF2B5EF4-FFF2-40B4-BE49-F238E27FC236}">
                <a16:creationId xmlns:a16="http://schemas.microsoft.com/office/drawing/2014/main" id="{7AD3DF10-D972-41AA-8F28-4409FDDEFC60}"/>
              </a:ext>
            </a:extLst>
          </p:cNvPr>
          <p:cNvSpPr>
            <a:spLocks noGrp="1"/>
          </p:cNvSpPr>
          <p:nvPr>
            <p:ph type="sldNum" sz="quarter" idx="12"/>
          </p:nvPr>
        </p:nvSpPr>
        <p:spPr>
          <a:xfrm>
            <a:off x="10634748" y="6211825"/>
            <a:ext cx="718834" cy="365125"/>
          </a:xfrm>
        </p:spPr>
        <p:txBody>
          <a:bodyPr/>
          <a:lstStyle>
            <a:lvl1pPr>
              <a:defRPr sz="900" b="1">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pic>
        <p:nvPicPr>
          <p:cNvPr id="27" name="Image 8">
            <a:extLst>
              <a:ext uri="{FF2B5EF4-FFF2-40B4-BE49-F238E27FC236}">
                <a16:creationId xmlns:a16="http://schemas.microsoft.com/office/drawing/2014/main" id="{B1C20C00-6B86-4184-A7B9-033D7F5EBEC0}"/>
              </a:ext>
            </a:extLst>
          </p:cNvPr>
          <p:cNvPicPr>
            <a:picLocks noChangeAspect="1"/>
          </p:cNvPicPr>
          <p:nvPr userDrawn="1"/>
        </p:nvPicPr>
        <p:blipFill rotWithShape="1">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rcRect t="37645" b="37645"/>
          <a:stretch/>
        </p:blipFill>
        <p:spPr>
          <a:xfrm>
            <a:off x="-287870" y="6091129"/>
            <a:ext cx="1782464" cy="623141"/>
          </a:xfrm>
          <a:prstGeom prst="rect">
            <a:avLst/>
          </a:prstGeom>
        </p:spPr>
      </p:pic>
    </p:spTree>
    <p:extLst>
      <p:ext uri="{BB962C8B-B14F-4D97-AF65-F5344CB8AC3E}">
        <p14:creationId xmlns:p14="http://schemas.microsoft.com/office/powerpoint/2010/main" val="14485940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slideLayout" Target="../slideLayouts/slideLayout120.xml"/><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62" Type="http://schemas.openxmlformats.org/officeDocument/2006/relationships/theme" Target="../theme/theme2.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slideLayout" Target="../slideLayouts/slideLayout11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85245B9-5DBB-4949-9E8B-48BE592D79DD}"/>
              </a:ext>
            </a:extLst>
          </p:cNvPr>
          <p:cNvSpPr>
            <a:spLocks noGrp="1"/>
          </p:cNvSpPr>
          <p:nvPr>
            <p:ph type="title"/>
          </p:nvPr>
        </p:nvSpPr>
        <p:spPr>
          <a:xfrm>
            <a:off x="838419" y="365125"/>
            <a:ext cx="10515163"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B89DA5-81F1-442E-83BF-53323787AE8E}"/>
              </a:ext>
            </a:extLst>
          </p:cNvPr>
          <p:cNvSpPr>
            <a:spLocks noGrp="1"/>
          </p:cNvSpPr>
          <p:nvPr>
            <p:ph type="body" idx="1"/>
          </p:nvPr>
        </p:nvSpPr>
        <p:spPr>
          <a:xfrm>
            <a:off x="838419" y="1825625"/>
            <a:ext cx="10515163" cy="4351338"/>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7A730F4-1317-4D18-9418-8E771556D48D}"/>
              </a:ext>
            </a:extLst>
          </p:cNvPr>
          <p:cNvSpPr>
            <a:spLocks noGrp="1"/>
          </p:cNvSpPr>
          <p:nvPr>
            <p:ph type="dt" sz="half" idx="2"/>
          </p:nvPr>
        </p:nvSpPr>
        <p:spPr>
          <a:xfrm>
            <a:off x="838419" y="6356350"/>
            <a:ext cx="2743121" cy="365125"/>
          </a:xfrm>
          <a:prstGeom prst="rect">
            <a:avLst/>
          </a:prstGeom>
        </p:spPr>
        <p:txBody>
          <a:bodyPr vert="horz" lIns="91440" tIns="45720" rIns="91440" bIns="45720" rtlCol="0" anchor="ctr"/>
          <a:lstStyle>
            <a:lvl1pPr algn="l">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fld id="{85307151-8D9E-473A-A05D-CFA48289C0E5}" type="datetime1">
              <a:rPr lang="fr-FR" smtClean="0"/>
              <a:t>07/11/2024</a:t>
            </a:fld>
            <a:endParaRPr lang="fr-FR"/>
          </a:p>
        </p:txBody>
      </p:sp>
      <p:sp>
        <p:nvSpPr>
          <p:cNvPr id="5" name="Espace réservé du pied de page 4">
            <a:extLst>
              <a:ext uri="{FF2B5EF4-FFF2-40B4-BE49-F238E27FC236}">
                <a16:creationId xmlns:a16="http://schemas.microsoft.com/office/drawing/2014/main" id="{1972EF7A-25B0-44AA-9B01-CF5C771BED07}"/>
              </a:ext>
            </a:extLst>
          </p:cNvPr>
          <p:cNvSpPr>
            <a:spLocks noGrp="1"/>
          </p:cNvSpPr>
          <p:nvPr>
            <p:ph type="ftr" sz="quarter" idx="3"/>
          </p:nvPr>
        </p:nvSpPr>
        <p:spPr>
          <a:xfrm>
            <a:off x="4038859" y="6356350"/>
            <a:ext cx="4114284" cy="365125"/>
          </a:xfrm>
          <a:prstGeom prst="rect">
            <a:avLst/>
          </a:prstGeom>
        </p:spPr>
        <p:txBody>
          <a:bodyPr vert="horz" lIns="91440" tIns="45720" rIns="91440" bIns="45720" rtlCol="0" anchor="ctr"/>
          <a:lstStyle>
            <a:lvl1pPr algn="ctr">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r>
              <a:rPr lang="fr-FR"/>
              <a:t>AKABI Presentation</a:t>
            </a:r>
          </a:p>
        </p:txBody>
      </p:sp>
      <p:sp>
        <p:nvSpPr>
          <p:cNvPr id="6" name="Espace réservé du numéro de diapositive 5">
            <a:extLst>
              <a:ext uri="{FF2B5EF4-FFF2-40B4-BE49-F238E27FC236}">
                <a16:creationId xmlns:a16="http://schemas.microsoft.com/office/drawing/2014/main" id="{AC99195D-0DBD-4607-AA38-B63C118C2D68}"/>
              </a:ext>
            </a:extLst>
          </p:cNvPr>
          <p:cNvSpPr>
            <a:spLocks noGrp="1"/>
          </p:cNvSpPr>
          <p:nvPr>
            <p:ph type="sldNum" sz="quarter" idx="4"/>
          </p:nvPr>
        </p:nvSpPr>
        <p:spPr>
          <a:xfrm>
            <a:off x="8610461" y="6381750"/>
            <a:ext cx="2743120" cy="365125"/>
          </a:xfrm>
          <a:prstGeom prst="rect">
            <a:avLst/>
          </a:prstGeom>
        </p:spPr>
        <p:txBody>
          <a:bodyPr vert="horz" lIns="91440" tIns="45720" rIns="91440" bIns="45720" rtlCol="0" anchor="ctr"/>
          <a:lstStyle>
            <a:lvl1pPr algn="r">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1700407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78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87" r:id="rId58"/>
    <p:sldLayoutId id="2147483789" r:id="rId59"/>
  </p:sldLayoutIdLst>
  <p:hf hdr="0"/>
  <p:txStyles>
    <p:titleStyle>
      <a:lvl1pPr algn="l" defTabSz="457200" rtl="0" eaLnBrk="1" latinLnBrk="0" hangingPunct="1">
        <a:lnSpc>
          <a:spcPct val="90000"/>
        </a:lnSpc>
        <a:spcBef>
          <a:spcPct val="0"/>
        </a:spcBef>
        <a:buNone/>
        <a:defRPr sz="3000" kern="1200" cap="all" baseline="0">
          <a:solidFill>
            <a:schemeClr val="tx1"/>
          </a:solidFill>
          <a:latin typeface="Poppins Medium" panose="00000600000000000000" pitchFamily="50" charset="0"/>
          <a:ea typeface="+mj-ea"/>
          <a:cs typeface="Poppins Medium" panose="00000600000000000000" pitchFamily="50" charset="0"/>
        </a:defRPr>
      </a:lvl1pPr>
    </p:titleStyle>
    <p:bodyStyle>
      <a:lvl1pPr marL="114300" indent="-114300" algn="l" defTabSz="4572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gn="l" defTabSz="457200" rtl="0" eaLnBrk="1" latinLnBrk="0" hangingPunct="1">
        <a:lnSpc>
          <a:spcPct val="90000"/>
        </a:lnSpc>
        <a:spcBef>
          <a:spcPts val="250"/>
        </a:spcBef>
        <a:buClr>
          <a:schemeClr val="accent1"/>
        </a:buClr>
        <a:buFont typeface="Arial" panose="020B0604020202020204" pitchFamily="34" charset="0"/>
        <a:buChar char="•"/>
        <a:defRPr sz="12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571500" indent="-114300" algn="l" defTabSz="457200" rtl="0" eaLnBrk="1" latinLnBrk="0" hangingPunct="1">
        <a:lnSpc>
          <a:spcPct val="90000"/>
        </a:lnSpc>
        <a:spcBef>
          <a:spcPts val="250"/>
        </a:spcBef>
        <a:buClr>
          <a:schemeClr val="accent1"/>
        </a:buClr>
        <a:buFont typeface="Arial" panose="020B0604020202020204" pitchFamily="34" charset="0"/>
        <a:buChar char="•"/>
        <a:defRPr sz="1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8001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028700" indent="-114300" algn="l"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fr-FR"/>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85245B9-5DBB-4949-9E8B-48BE592D79DD}"/>
              </a:ext>
            </a:extLst>
          </p:cNvPr>
          <p:cNvSpPr>
            <a:spLocks noGrp="1"/>
          </p:cNvSpPr>
          <p:nvPr>
            <p:ph type="title"/>
          </p:nvPr>
        </p:nvSpPr>
        <p:spPr>
          <a:xfrm>
            <a:off x="838419" y="365125"/>
            <a:ext cx="10515163"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B89DA5-81F1-442E-83BF-53323787AE8E}"/>
              </a:ext>
            </a:extLst>
          </p:cNvPr>
          <p:cNvSpPr>
            <a:spLocks noGrp="1"/>
          </p:cNvSpPr>
          <p:nvPr>
            <p:ph type="body" idx="1"/>
          </p:nvPr>
        </p:nvSpPr>
        <p:spPr>
          <a:xfrm>
            <a:off x="838419" y="1825625"/>
            <a:ext cx="10515163" cy="4351338"/>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7A730F4-1317-4D18-9418-8E771556D48D}"/>
              </a:ext>
            </a:extLst>
          </p:cNvPr>
          <p:cNvSpPr>
            <a:spLocks noGrp="1"/>
          </p:cNvSpPr>
          <p:nvPr>
            <p:ph type="dt" sz="half" idx="2"/>
          </p:nvPr>
        </p:nvSpPr>
        <p:spPr>
          <a:xfrm>
            <a:off x="838419" y="6356350"/>
            <a:ext cx="2743121" cy="365125"/>
          </a:xfrm>
          <a:prstGeom prst="rect">
            <a:avLst/>
          </a:prstGeom>
        </p:spPr>
        <p:txBody>
          <a:bodyPr vert="horz" lIns="91440" tIns="45720" rIns="91440" bIns="45720" rtlCol="0" anchor="ctr"/>
          <a:lstStyle>
            <a:lvl1pPr algn="l">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fld id="{78C8897C-7AD5-4313-A95D-E3551EAB1796}" type="datetime1">
              <a:rPr lang="fr-FR" smtClean="0"/>
              <a:t>07/11/2024</a:t>
            </a:fld>
            <a:endParaRPr lang="fr-FR"/>
          </a:p>
        </p:txBody>
      </p:sp>
      <p:sp>
        <p:nvSpPr>
          <p:cNvPr id="5" name="Espace réservé du pied de page 4">
            <a:extLst>
              <a:ext uri="{FF2B5EF4-FFF2-40B4-BE49-F238E27FC236}">
                <a16:creationId xmlns:a16="http://schemas.microsoft.com/office/drawing/2014/main" id="{1972EF7A-25B0-44AA-9B01-CF5C771BED07}"/>
              </a:ext>
            </a:extLst>
          </p:cNvPr>
          <p:cNvSpPr>
            <a:spLocks noGrp="1"/>
          </p:cNvSpPr>
          <p:nvPr>
            <p:ph type="ftr" sz="quarter" idx="3"/>
          </p:nvPr>
        </p:nvSpPr>
        <p:spPr>
          <a:xfrm>
            <a:off x="4038859" y="6356350"/>
            <a:ext cx="4114284" cy="365125"/>
          </a:xfrm>
          <a:prstGeom prst="rect">
            <a:avLst/>
          </a:prstGeom>
        </p:spPr>
        <p:txBody>
          <a:bodyPr vert="horz" lIns="91440" tIns="45720" rIns="91440" bIns="45720" rtlCol="0" anchor="ctr"/>
          <a:lstStyle>
            <a:lvl1pPr algn="ctr">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endParaRPr lang="fr-FR"/>
          </a:p>
        </p:txBody>
      </p:sp>
      <p:sp>
        <p:nvSpPr>
          <p:cNvPr id="6" name="Espace réservé du numéro de diapositive 5">
            <a:extLst>
              <a:ext uri="{FF2B5EF4-FFF2-40B4-BE49-F238E27FC236}">
                <a16:creationId xmlns:a16="http://schemas.microsoft.com/office/drawing/2014/main" id="{AC99195D-0DBD-4607-AA38-B63C118C2D68}"/>
              </a:ext>
            </a:extLst>
          </p:cNvPr>
          <p:cNvSpPr>
            <a:spLocks noGrp="1"/>
          </p:cNvSpPr>
          <p:nvPr>
            <p:ph type="sldNum" sz="quarter" idx="4"/>
          </p:nvPr>
        </p:nvSpPr>
        <p:spPr>
          <a:xfrm>
            <a:off x="8610461" y="6381750"/>
            <a:ext cx="2743120" cy="365125"/>
          </a:xfrm>
          <a:prstGeom prst="rect">
            <a:avLst/>
          </a:prstGeom>
        </p:spPr>
        <p:txBody>
          <a:bodyPr vert="horz" lIns="91440" tIns="45720" rIns="91440" bIns="45720" rtlCol="0" anchor="ctr"/>
          <a:lstStyle>
            <a:lvl1pPr algn="r">
              <a:defRPr sz="60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stStyle>
          <a:p>
            <a:fld id="{85FCA5DD-1A2A-441E-8A3A-06F8DC18DFAD}" type="slidenum">
              <a:rPr lang="fr-FR" smtClean="0"/>
              <a:pPr/>
              <a:t>‹#›</a:t>
            </a:fld>
            <a:endParaRPr lang="fr-FR"/>
          </a:p>
        </p:txBody>
      </p:sp>
    </p:spTree>
    <p:extLst>
      <p:ext uri="{BB962C8B-B14F-4D97-AF65-F5344CB8AC3E}">
        <p14:creationId xmlns:p14="http://schemas.microsoft.com/office/powerpoint/2010/main" val="283913452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 id="2147483759" r:id="rId34"/>
    <p:sldLayoutId id="2147483760" r:id="rId35"/>
    <p:sldLayoutId id="2147483761" r:id="rId36"/>
    <p:sldLayoutId id="2147483762" r:id="rId37"/>
    <p:sldLayoutId id="2147483763" r:id="rId38"/>
    <p:sldLayoutId id="2147483764" r:id="rId39"/>
    <p:sldLayoutId id="2147483765" r:id="rId40"/>
    <p:sldLayoutId id="2147483766" r:id="rId41"/>
    <p:sldLayoutId id="2147483767" r:id="rId42"/>
    <p:sldLayoutId id="2147483768" r:id="rId43"/>
    <p:sldLayoutId id="2147483769" r:id="rId44"/>
    <p:sldLayoutId id="2147483770" r:id="rId45"/>
    <p:sldLayoutId id="2147483771" r:id="rId46"/>
    <p:sldLayoutId id="2147483772" r:id="rId47"/>
    <p:sldLayoutId id="2147483773" r:id="rId48"/>
    <p:sldLayoutId id="2147483774" r:id="rId49"/>
    <p:sldLayoutId id="2147483775" r:id="rId50"/>
    <p:sldLayoutId id="2147483776" r:id="rId51"/>
    <p:sldLayoutId id="2147483777" r:id="rId52"/>
    <p:sldLayoutId id="2147483778" r:id="rId53"/>
    <p:sldLayoutId id="2147483779" r:id="rId54"/>
    <p:sldLayoutId id="2147483780" r:id="rId55"/>
    <p:sldLayoutId id="2147483781" r:id="rId56"/>
    <p:sldLayoutId id="2147483782" r:id="rId57"/>
    <p:sldLayoutId id="2147483783" r:id="rId58"/>
    <p:sldLayoutId id="2147483784" r:id="rId59"/>
    <p:sldLayoutId id="2147483785" r:id="rId60"/>
    <p:sldLayoutId id="2147483786" r:id="rId61"/>
  </p:sldLayoutIdLst>
  <p:hf hdr="0"/>
  <p:txStyles>
    <p:titleStyle>
      <a:lvl1pPr algn="l" defTabSz="457200" rtl="0" eaLnBrk="1" latinLnBrk="0" hangingPunct="1">
        <a:lnSpc>
          <a:spcPct val="90000"/>
        </a:lnSpc>
        <a:spcBef>
          <a:spcPct val="0"/>
        </a:spcBef>
        <a:buNone/>
        <a:defRPr sz="3000" kern="1200" cap="all" baseline="0">
          <a:solidFill>
            <a:schemeClr val="tx1"/>
          </a:solidFill>
          <a:latin typeface="Poppins Medium" panose="00000600000000000000" pitchFamily="50" charset="0"/>
          <a:ea typeface="+mj-ea"/>
          <a:cs typeface="Poppins Medium" panose="00000600000000000000" pitchFamily="50" charset="0"/>
        </a:defRPr>
      </a:lvl1pPr>
    </p:titleStyle>
    <p:bodyStyle>
      <a:lvl1pPr marL="114300" indent="-114300" algn="just" defTabSz="4572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342900" indent="-114300" algn="just" defTabSz="457200" rtl="0" eaLnBrk="1" latinLnBrk="0" hangingPunct="1">
        <a:lnSpc>
          <a:spcPct val="90000"/>
        </a:lnSpc>
        <a:spcBef>
          <a:spcPts val="250"/>
        </a:spcBef>
        <a:buClr>
          <a:schemeClr val="accent1"/>
        </a:buClr>
        <a:buFont typeface="Arial" panose="020B0604020202020204" pitchFamily="34" charset="0"/>
        <a:buChar char="•"/>
        <a:defRPr sz="14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571500" indent="-114300" algn="just" defTabSz="457200" rtl="0" eaLnBrk="1" latinLnBrk="0" hangingPunct="1">
        <a:lnSpc>
          <a:spcPct val="90000"/>
        </a:lnSpc>
        <a:spcBef>
          <a:spcPts val="250"/>
        </a:spcBef>
        <a:buClr>
          <a:schemeClr val="accent1"/>
        </a:buClr>
        <a:buFont typeface="Arial" panose="020B0604020202020204" pitchFamily="34" charset="0"/>
        <a:buChar char="•"/>
        <a:defRPr sz="12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800100" indent="-114300" algn="just" defTabSz="457200" rtl="0" eaLnBrk="1" latinLnBrk="0" hangingPunct="1">
        <a:lnSpc>
          <a:spcPct val="90000"/>
        </a:lnSpc>
        <a:spcBef>
          <a:spcPts val="250"/>
        </a:spcBef>
        <a:buClr>
          <a:schemeClr val="accent1"/>
        </a:buClr>
        <a:buFont typeface="Arial" panose="020B0604020202020204" pitchFamily="34" charset="0"/>
        <a:buChar char="•"/>
        <a:defRPr sz="1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1028700" indent="-114300" algn="just" defTabSz="457200" rtl="0" eaLnBrk="1" latinLnBrk="0" hangingPunct="1">
        <a:lnSpc>
          <a:spcPct val="90000"/>
        </a:lnSpc>
        <a:spcBef>
          <a:spcPts val="250"/>
        </a:spcBef>
        <a:buClr>
          <a:schemeClr val="accent1"/>
        </a:buClr>
        <a:buFont typeface="Arial" panose="020B0604020202020204" pitchFamily="34" charset="0"/>
        <a:buChar char="•"/>
        <a:defRPr sz="9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fr-FR"/>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hyperlink" Target="https://www.axa.com/fr/presse/communiques-de-presse/axa-propose-une-ia-generative-securisee-a-ses-collaborateurs" TargetMode="External"/><Relationship Id="rId1" Type="http://schemas.openxmlformats.org/officeDocument/2006/relationships/slideLayout" Target="../slideLayouts/slideLayout1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5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AB8D60-EEE6-0632-8132-3DFA5D6F39BF}"/>
              </a:ext>
            </a:extLst>
          </p:cNvPr>
          <p:cNvSpPr>
            <a:spLocks noGrp="1"/>
          </p:cNvSpPr>
          <p:nvPr>
            <p:ph type="title"/>
          </p:nvPr>
        </p:nvSpPr>
        <p:spPr/>
        <p:txBody>
          <a:bodyPr/>
          <a:lstStyle/>
          <a:p>
            <a:r>
              <a:rPr lang="en-US" sz="4400" cap="none"/>
              <a:t>AXA Secure GPT Deployment</a:t>
            </a:r>
            <a:endParaRPr lang="fr-FR"/>
          </a:p>
        </p:txBody>
      </p:sp>
      <p:sp>
        <p:nvSpPr>
          <p:cNvPr id="4" name="Text Placeholder 3">
            <a:extLst>
              <a:ext uri="{FF2B5EF4-FFF2-40B4-BE49-F238E27FC236}">
                <a16:creationId xmlns:a16="http://schemas.microsoft.com/office/drawing/2014/main" id="{E8932E77-3262-0624-F7C6-DB4E280E898C}"/>
              </a:ext>
            </a:extLst>
          </p:cNvPr>
          <p:cNvSpPr>
            <a:spLocks noGrp="1"/>
          </p:cNvSpPr>
          <p:nvPr>
            <p:ph type="body" sz="quarter" idx="11"/>
          </p:nvPr>
        </p:nvSpPr>
        <p:spPr/>
        <p:txBody>
          <a:bodyPr>
            <a:normAutofit fontScale="92500" lnSpcReduction="10000"/>
          </a:bodyPr>
          <a:lstStyle/>
          <a:p>
            <a:endParaRPr lang="fr-FR"/>
          </a:p>
        </p:txBody>
      </p:sp>
      <p:sp>
        <p:nvSpPr>
          <p:cNvPr id="5" name="Date Placeholder 4">
            <a:extLst>
              <a:ext uri="{FF2B5EF4-FFF2-40B4-BE49-F238E27FC236}">
                <a16:creationId xmlns:a16="http://schemas.microsoft.com/office/drawing/2014/main" id="{7148FA5F-D708-4E4A-CE4F-B3AE3EFCE70C}"/>
              </a:ext>
            </a:extLst>
          </p:cNvPr>
          <p:cNvSpPr>
            <a:spLocks noGrp="1"/>
          </p:cNvSpPr>
          <p:nvPr>
            <p:ph type="dt" sz="half" idx="12"/>
          </p:nvPr>
        </p:nvSpPr>
        <p:spPr/>
        <p:txBody>
          <a:bodyPr/>
          <a:lstStyle/>
          <a:p>
            <a:fld id="{B3B3DACF-A3A8-4142-B379-40C72AB74E46}" type="datetime1">
              <a:rPr lang="fr-FR" smtClean="0"/>
              <a:t>07/11/2024</a:t>
            </a:fld>
            <a:endParaRPr lang="fr-FR"/>
          </a:p>
        </p:txBody>
      </p:sp>
      <p:pic>
        <p:nvPicPr>
          <p:cNvPr id="9" name="Picture Placeholder 4" descr="AXA Partners">
            <a:extLst>
              <a:ext uri="{FF2B5EF4-FFF2-40B4-BE49-F238E27FC236}">
                <a16:creationId xmlns:a16="http://schemas.microsoft.com/office/drawing/2014/main" id="{77B8AD38-A5B1-4EF9-C235-A81792F8D6C7}"/>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l="-7776" r="-7776"/>
          <a:stretch/>
        </p:blipFill>
        <p:spPr>
          <a:xfrm>
            <a:off x="3454400" y="5094288"/>
            <a:ext cx="1262063" cy="1092200"/>
          </a:xfrm>
          <a:prstGeom prst="rect">
            <a:avLst/>
          </a:prstGeom>
        </p:spPr>
      </p:pic>
    </p:spTree>
    <p:extLst>
      <p:ext uri="{BB962C8B-B14F-4D97-AF65-F5344CB8AC3E}">
        <p14:creationId xmlns:p14="http://schemas.microsoft.com/office/powerpoint/2010/main" val="2588333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C428A-DDC8-C006-1E1B-0FBE47F1E1D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2DA4E5F-7779-034C-912D-BE11A763EDE5}"/>
              </a:ext>
            </a:extLst>
          </p:cNvPr>
          <p:cNvSpPr>
            <a:spLocks noGrp="1"/>
          </p:cNvSpPr>
          <p:nvPr>
            <p:ph type="title"/>
          </p:nvPr>
        </p:nvSpPr>
        <p:spPr>
          <a:noFill/>
        </p:spPr>
        <p:txBody>
          <a:bodyPr>
            <a:noAutofit/>
          </a:bodyPr>
          <a:lstStyle/>
          <a:p>
            <a:r>
              <a:rPr lang="en-US" sz="2200" cap="none">
                <a:solidFill>
                  <a:srgbClr val="000000"/>
                </a:solidFill>
              </a:rPr>
              <a:t>AXA faces a strategic need to integrate generative AI technologies while ensuring maximum security and strict compliance with regulatory frameworks</a:t>
            </a:r>
            <a:endParaRPr lang="fr-FR" sz="2200" cap="none">
              <a:solidFill>
                <a:srgbClr val="000000"/>
              </a:solidFill>
            </a:endParaRPr>
          </a:p>
        </p:txBody>
      </p:sp>
      <p:sp>
        <p:nvSpPr>
          <p:cNvPr id="9" name="Rectangle 8">
            <a:extLst>
              <a:ext uri="{FF2B5EF4-FFF2-40B4-BE49-F238E27FC236}">
                <a16:creationId xmlns:a16="http://schemas.microsoft.com/office/drawing/2014/main" id="{516475B9-660D-9EE4-56F3-BD194CF0E0C4}"/>
              </a:ext>
            </a:extLst>
          </p:cNvPr>
          <p:cNvSpPr/>
          <p:nvPr/>
        </p:nvSpPr>
        <p:spPr>
          <a:xfrm>
            <a:off x="838419" y="1858769"/>
            <a:ext cx="2361981"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0" name="Rectangle 9">
            <a:extLst>
              <a:ext uri="{FF2B5EF4-FFF2-40B4-BE49-F238E27FC236}">
                <a16:creationId xmlns:a16="http://schemas.microsoft.com/office/drawing/2014/main" id="{E9458FC0-C77B-A2AB-978B-172AD7D13851}"/>
              </a:ext>
            </a:extLst>
          </p:cNvPr>
          <p:cNvSpPr/>
          <p:nvPr/>
        </p:nvSpPr>
        <p:spPr>
          <a:xfrm>
            <a:off x="3505201" y="1858769"/>
            <a:ext cx="5486402"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3" name="TextBox 12">
            <a:extLst>
              <a:ext uri="{FF2B5EF4-FFF2-40B4-BE49-F238E27FC236}">
                <a16:creationId xmlns:a16="http://schemas.microsoft.com/office/drawing/2014/main" id="{49217BAC-ADE8-F9B3-3563-9918D36D4EF5}"/>
              </a:ext>
            </a:extLst>
          </p:cNvPr>
          <p:cNvSpPr txBox="1"/>
          <p:nvPr/>
        </p:nvSpPr>
        <p:spPr>
          <a:xfrm>
            <a:off x="838419" y="2135919"/>
            <a:ext cx="2361981" cy="1011687"/>
          </a:xfrm>
          <a:prstGeom prst="rect">
            <a:avLst/>
          </a:prstGeom>
          <a:solidFill>
            <a:schemeClr val="tx1"/>
          </a:solid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Data-privacy compliant environment</a:t>
            </a:r>
          </a:p>
        </p:txBody>
      </p:sp>
      <p:sp>
        <p:nvSpPr>
          <p:cNvPr id="16" name="TextBox 15">
            <a:extLst>
              <a:ext uri="{FF2B5EF4-FFF2-40B4-BE49-F238E27FC236}">
                <a16:creationId xmlns:a16="http://schemas.microsoft.com/office/drawing/2014/main" id="{EEDB93B2-1F75-E864-73BC-01797441B00D}"/>
              </a:ext>
            </a:extLst>
          </p:cNvPr>
          <p:cNvSpPr txBox="1"/>
          <p:nvPr/>
        </p:nvSpPr>
        <p:spPr>
          <a:xfrm>
            <a:off x="3505200" y="2041598"/>
            <a:ext cx="5486402" cy="1200329"/>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AXA aims to protect sensitive customer data while leveraging the benefits of generative AI across its global workforce of 140,000 employees</a:t>
            </a: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25" name="TextBox 24">
            <a:extLst>
              <a:ext uri="{FF2B5EF4-FFF2-40B4-BE49-F238E27FC236}">
                <a16:creationId xmlns:a16="http://schemas.microsoft.com/office/drawing/2014/main" id="{515E8697-6456-1009-796E-EA6BA2F9B2A7}"/>
              </a:ext>
            </a:extLst>
          </p:cNvPr>
          <p:cNvSpPr txBox="1"/>
          <p:nvPr/>
        </p:nvSpPr>
        <p:spPr>
          <a:xfrm>
            <a:off x="838419" y="3404876"/>
            <a:ext cx="2361981" cy="1011687"/>
          </a:xfrm>
          <a:prstGeom prst="rect">
            <a:avLst/>
          </a:prstGeom>
          <a:solidFill>
            <a:schemeClr val="tx1"/>
          </a:solidFill>
        </p:spPr>
        <p:txBody>
          <a:bodyPr wrap="square" lIns="91440" tIns="45720" rIns="91440" bIns="45720" rtlCol="0" anchor="ctr">
            <a:noAutofit/>
          </a:bodyPr>
          <a:lstStyle/>
          <a:p>
            <a:pPr algn="ctr"/>
            <a:r>
              <a:rPr lang="en-US">
                <a:solidFill>
                  <a:srgbClr val="000000"/>
                </a:solidFill>
                <a:latin typeface="Poppins Medium"/>
                <a:ea typeface="Lato Light"/>
                <a:cs typeface="Poppins Medium"/>
              </a:rPr>
              <a:t>Reputational Damage and Loss of Trust</a:t>
            </a:r>
            <a:endParaRPr lang="fr-FR">
              <a:solidFill>
                <a:srgbClr val="000000"/>
              </a:solidFill>
              <a:latin typeface="Poppins Medium"/>
              <a:ea typeface="Lato Light"/>
              <a:cs typeface="Poppins Medium"/>
            </a:endParaRPr>
          </a:p>
        </p:txBody>
      </p:sp>
      <p:sp>
        <p:nvSpPr>
          <p:cNvPr id="26" name="TextBox 25">
            <a:extLst>
              <a:ext uri="{FF2B5EF4-FFF2-40B4-BE49-F238E27FC236}">
                <a16:creationId xmlns:a16="http://schemas.microsoft.com/office/drawing/2014/main" id="{D7D4AD48-2F12-8968-C87E-F568C4802ADB}"/>
              </a:ext>
            </a:extLst>
          </p:cNvPr>
          <p:cNvSpPr txBox="1"/>
          <p:nvPr/>
        </p:nvSpPr>
        <p:spPr>
          <a:xfrm>
            <a:off x="3505201" y="3310554"/>
            <a:ext cx="5486402" cy="1200329"/>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Inaccurate or biased responses, especially in critical functions like claims management or underwriting could erode customer trust</a:t>
            </a: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27" name="TextBox 26">
            <a:extLst>
              <a:ext uri="{FF2B5EF4-FFF2-40B4-BE49-F238E27FC236}">
                <a16:creationId xmlns:a16="http://schemas.microsoft.com/office/drawing/2014/main" id="{384E7AF6-6742-D2C3-E6F7-7AE4C12DFE96}"/>
              </a:ext>
            </a:extLst>
          </p:cNvPr>
          <p:cNvSpPr txBox="1"/>
          <p:nvPr/>
        </p:nvSpPr>
        <p:spPr>
          <a:xfrm>
            <a:off x="838419" y="4678914"/>
            <a:ext cx="2361981" cy="1011687"/>
          </a:xfrm>
          <a:prstGeom prst="rect">
            <a:avLst/>
          </a:prstGeom>
          <a:solidFill>
            <a:schemeClr val="tx1"/>
          </a:solidFill>
        </p:spPr>
        <p:txBody>
          <a:bodyPr wrap="square" lIns="91440" tIns="45720" rIns="91440" bIns="45720" rtlCol="0" anchor="ctr">
            <a:noAutofit/>
          </a:bodyPr>
          <a:lstStyle/>
          <a:p>
            <a:pPr algn="ctr"/>
            <a:r>
              <a:rPr lang="en-US">
                <a:solidFill>
                  <a:srgbClr val="000000"/>
                </a:solidFill>
                <a:latin typeface="Poppins Medium"/>
                <a:ea typeface="Lato Light"/>
                <a:cs typeface="Poppins Medium"/>
              </a:rPr>
              <a:t>Data Breaches and Privacy Violations</a:t>
            </a:r>
            <a:endParaRPr lang="fr-FR">
              <a:solidFill>
                <a:srgbClr val="000000"/>
              </a:solidFill>
              <a:latin typeface="Poppins Medium"/>
              <a:ea typeface="Lato Light"/>
              <a:cs typeface="Poppins Medium"/>
            </a:endParaRPr>
          </a:p>
        </p:txBody>
      </p:sp>
      <p:sp>
        <p:nvSpPr>
          <p:cNvPr id="28" name="TextBox 27">
            <a:extLst>
              <a:ext uri="{FF2B5EF4-FFF2-40B4-BE49-F238E27FC236}">
                <a16:creationId xmlns:a16="http://schemas.microsoft.com/office/drawing/2014/main" id="{A37A497F-D525-593F-527A-AC9C33818E86}"/>
              </a:ext>
            </a:extLst>
          </p:cNvPr>
          <p:cNvSpPr txBox="1"/>
          <p:nvPr/>
        </p:nvSpPr>
        <p:spPr>
          <a:xfrm>
            <a:off x="3505201" y="4584593"/>
            <a:ext cx="5486401" cy="1200329"/>
          </a:xfrm>
          <a:prstGeom prst="rect">
            <a:avLst/>
          </a:prstGeom>
          <a:noFill/>
        </p:spPr>
        <p:txBody>
          <a:bodyPr wrap="square" lIns="91440" tIns="45720" rIns="91440" bIns="45720" rtlCol="0" anchor="ctr">
            <a:noAutofit/>
          </a:bodyPr>
          <a:lstStyle>
            <a:defPPr rtl="0">
              <a:defRPr lang="fr-FR"/>
            </a:defPPr>
            <a:lvl1pPr>
              <a:defRPr>
                <a:solidFill>
                  <a:srgbClr val="000000"/>
                </a:solidFill>
              </a:defRPr>
            </a:lvl1pPr>
          </a:lstStyle>
          <a:p>
            <a:pPr marL="285750" indent="-285750">
              <a:buFont typeface="Arial" panose="020B0604020202020204" pitchFamily="34" charset="0"/>
              <a:buChar char="•"/>
            </a:pPr>
            <a:r>
              <a:rPr lang="en-US">
                <a:latin typeface="Lato Light"/>
                <a:ea typeface="Lato Light"/>
                <a:cs typeface="Lato Light"/>
              </a:rPr>
              <a:t>Misuse of ChatGPT can lead to breaches of sensitive customer data, which could result in heavy financial penalties</a:t>
            </a:r>
            <a:endParaRPr lang="fr-FR">
              <a:latin typeface="Lato Light"/>
              <a:ea typeface="Lato Light"/>
              <a:cs typeface="Lato Light"/>
            </a:endParaRPr>
          </a:p>
        </p:txBody>
      </p:sp>
      <p:pic>
        <p:nvPicPr>
          <p:cNvPr id="4" name="Picture 3">
            <a:extLst>
              <a:ext uri="{FF2B5EF4-FFF2-40B4-BE49-F238E27FC236}">
                <a16:creationId xmlns:a16="http://schemas.microsoft.com/office/drawing/2014/main" id="{C24428E8-576B-4A21-C4E4-8B96AC120C41}"/>
              </a:ext>
            </a:extLst>
          </p:cNvPr>
          <p:cNvPicPr>
            <a:picLocks noChangeAspect="1"/>
          </p:cNvPicPr>
          <p:nvPr/>
        </p:nvPicPr>
        <p:blipFill>
          <a:blip r:embed="rId3"/>
          <a:srcRect/>
          <a:stretch>
            <a:fillRect/>
          </a:stretch>
        </p:blipFill>
        <p:spPr>
          <a:xfrm>
            <a:off x="9296402" y="2135919"/>
            <a:ext cx="2471182" cy="3891228"/>
          </a:xfrm>
          <a:custGeom>
            <a:avLst/>
            <a:gdLst>
              <a:gd name="connsiteX0" fmla="*/ 0 w 2595205"/>
              <a:gd name="connsiteY0" fmla="*/ 3399230 h 4086520"/>
              <a:gd name="connsiteX1" fmla="*/ 12249 w 2595205"/>
              <a:gd name="connsiteY1" fmla="*/ 4086520 h 4086520"/>
              <a:gd name="connsiteX2" fmla="*/ 0 w 2595205"/>
              <a:gd name="connsiteY2" fmla="*/ 4086520 h 4086520"/>
              <a:gd name="connsiteX3" fmla="*/ 0 w 2595205"/>
              <a:gd name="connsiteY3" fmla="*/ 0 h 4086520"/>
              <a:gd name="connsiteX4" fmla="*/ 2595205 w 2595205"/>
              <a:gd name="connsiteY4" fmla="*/ 0 h 4086520"/>
              <a:gd name="connsiteX5" fmla="*/ 2595205 w 2595205"/>
              <a:gd name="connsiteY5" fmla="*/ 4086520 h 4086520"/>
              <a:gd name="connsiteX6" fmla="*/ 2588613 w 2595205"/>
              <a:gd name="connsiteY6" fmla="*/ 4086520 h 4086520"/>
              <a:gd name="connsiteX7" fmla="*/ 2576363 w 2595205"/>
              <a:gd name="connsiteY7" fmla="*/ 3399173 h 4086520"/>
              <a:gd name="connsiteX8" fmla="*/ 161022 w 2595205"/>
              <a:gd name="connsiteY8" fmla="*/ 3308838 h 4086520"/>
              <a:gd name="connsiteX9" fmla="*/ 0 w 2595205"/>
              <a:gd name="connsiteY9" fmla="*/ 3399173 h 408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5205" h="4086520">
                <a:moveTo>
                  <a:pt x="0" y="3399230"/>
                </a:moveTo>
                <a:lnTo>
                  <a:pt x="12249" y="4086520"/>
                </a:lnTo>
                <a:lnTo>
                  <a:pt x="0" y="4086520"/>
                </a:lnTo>
                <a:close/>
                <a:moveTo>
                  <a:pt x="0" y="0"/>
                </a:moveTo>
                <a:lnTo>
                  <a:pt x="2595205" y="0"/>
                </a:lnTo>
                <a:lnTo>
                  <a:pt x="2595205" y="4086520"/>
                </a:lnTo>
                <a:lnTo>
                  <a:pt x="2588613" y="4086520"/>
                </a:lnTo>
                <a:lnTo>
                  <a:pt x="2576363" y="3399173"/>
                </a:lnTo>
                <a:cubicBezTo>
                  <a:pt x="1771249" y="3949787"/>
                  <a:pt x="966136" y="2951800"/>
                  <a:pt x="161022" y="3308838"/>
                </a:cubicBezTo>
                <a:lnTo>
                  <a:pt x="0" y="3399173"/>
                </a:lnTo>
                <a:close/>
              </a:path>
            </a:pathLst>
          </a:custGeom>
        </p:spPr>
      </p:pic>
      <p:cxnSp>
        <p:nvCxnSpPr>
          <p:cNvPr id="2" name="Straight Connector 1">
            <a:extLst>
              <a:ext uri="{FF2B5EF4-FFF2-40B4-BE49-F238E27FC236}">
                <a16:creationId xmlns:a16="http://schemas.microsoft.com/office/drawing/2014/main" id="{79B12DC7-5F5A-1F7B-8EFA-98D569266712}"/>
              </a:ext>
            </a:extLst>
          </p:cNvPr>
          <p:cNvCxnSpPr>
            <a:cxnSpLocks/>
          </p:cNvCxnSpPr>
          <p:nvPr/>
        </p:nvCxnSpPr>
        <p:spPr>
          <a:xfrm>
            <a:off x="9222283" y="1704975"/>
            <a:ext cx="0" cy="4170118"/>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4F7CA62-CD38-878E-B4D9-C963704614E5}"/>
              </a:ext>
            </a:extLst>
          </p:cNvPr>
          <p:cNvSpPr/>
          <p:nvPr/>
        </p:nvSpPr>
        <p:spPr>
          <a:xfrm flipV="1">
            <a:off x="9357359" y="1858767"/>
            <a:ext cx="2410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a:extLst>
              <a:ext uri="{FF2B5EF4-FFF2-40B4-BE49-F238E27FC236}">
                <a16:creationId xmlns:a16="http://schemas.microsoft.com/office/drawing/2014/main" id="{E746E8C4-E6E0-BD24-3E97-648486AD1C29}"/>
              </a:ext>
            </a:extLst>
          </p:cNvPr>
          <p:cNvSpPr txBox="1"/>
          <p:nvPr/>
        </p:nvSpPr>
        <p:spPr>
          <a:xfrm>
            <a:off x="9357359" y="1223583"/>
            <a:ext cx="2361981" cy="1011687"/>
          </a:xfrm>
          <a:prstGeom prst="rect">
            <a:avLst/>
          </a:prstGeom>
          <a:no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Risk</a:t>
            </a:r>
          </a:p>
        </p:txBody>
      </p:sp>
      <p:sp>
        <p:nvSpPr>
          <p:cNvPr id="3" name="Date Placeholder 2">
            <a:extLst>
              <a:ext uri="{FF2B5EF4-FFF2-40B4-BE49-F238E27FC236}">
                <a16:creationId xmlns:a16="http://schemas.microsoft.com/office/drawing/2014/main" id="{057EB1A1-12A3-86DB-7AA3-FD5517CBB156}"/>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
        <p:nvSpPr>
          <p:cNvPr id="5" name="Footer Placeholder 3">
            <a:extLst>
              <a:ext uri="{FF2B5EF4-FFF2-40B4-BE49-F238E27FC236}">
                <a16:creationId xmlns:a16="http://schemas.microsoft.com/office/drawing/2014/main" id="{923DBB78-B6AE-D051-A88B-405E3C746A11}"/>
              </a:ext>
            </a:extLst>
          </p:cNvPr>
          <p:cNvSpPr>
            <a:spLocks noGrp="1"/>
          </p:cNvSpPr>
          <p:nvPr>
            <p:ph type="ftr" sz="quarter" idx="11"/>
          </p:nvPr>
        </p:nvSpPr>
        <p:spPr>
          <a:xfrm>
            <a:off x="3810199" y="6211825"/>
            <a:ext cx="4571603" cy="365125"/>
          </a:xfrm>
        </p:spPr>
        <p:txBody>
          <a:bodyPr/>
          <a:lstStyle/>
          <a:p>
            <a:r>
              <a:rPr lang="fr-FR"/>
              <a:t>AXA</a:t>
            </a:r>
          </a:p>
        </p:txBody>
      </p:sp>
      <p:sp>
        <p:nvSpPr>
          <p:cNvPr id="7" name="Slide Number Placeholder 4">
            <a:extLst>
              <a:ext uri="{FF2B5EF4-FFF2-40B4-BE49-F238E27FC236}">
                <a16:creationId xmlns:a16="http://schemas.microsoft.com/office/drawing/2014/main" id="{F7E58B16-2A71-D3CA-34A1-C4D6935367E2}"/>
              </a:ext>
            </a:extLst>
          </p:cNvPr>
          <p:cNvSpPr>
            <a:spLocks noGrp="1"/>
          </p:cNvSpPr>
          <p:nvPr>
            <p:ph type="sldNum" sz="quarter" idx="12"/>
          </p:nvPr>
        </p:nvSpPr>
        <p:spPr>
          <a:xfrm>
            <a:off x="10634748" y="6211825"/>
            <a:ext cx="718834" cy="365125"/>
          </a:xfrm>
        </p:spPr>
        <p:txBody>
          <a:bodyPr/>
          <a:lstStyle/>
          <a:p>
            <a:fld id="{85FCA5DD-1A2A-441E-8A3A-06F8DC18DFAD}" type="slidenum">
              <a:rPr lang="fr-FR" smtClean="0"/>
              <a:pPr/>
              <a:t>2</a:t>
            </a:fld>
            <a:endParaRPr lang="fr-FR"/>
          </a:p>
        </p:txBody>
      </p:sp>
      <p:pic>
        <p:nvPicPr>
          <p:cNvPr id="11" name="Picture Placeholder 4" descr="AXA Partners">
            <a:extLst>
              <a:ext uri="{FF2B5EF4-FFF2-40B4-BE49-F238E27FC236}">
                <a16:creationId xmlns:a16="http://schemas.microsoft.com/office/drawing/2014/main" id="{9B82FCE3-7851-0986-5CD3-03ED5ADC7EF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97" b="-97"/>
          <a:stretch/>
        </p:blipFill>
        <p:spPr>
          <a:xfrm>
            <a:off x="10460038" y="365125"/>
            <a:ext cx="815975" cy="817563"/>
          </a:xfrm>
          <a:prstGeom prst="rect">
            <a:avLst/>
          </a:prstGeom>
        </p:spPr>
      </p:pic>
    </p:spTree>
    <p:extLst>
      <p:ext uri="{BB962C8B-B14F-4D97-AF65-F5344CB8AC3E}">
        <p14:creationId xmlns:p14="http://schemas.microsoft.com/office/powerpoint/2010/main" val="4268562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EF87D92-2A8C-4C75-14FD-657D2A19F5FF}"/>
              </a:ext>
            </a:extLst>
          </p:cNvPr>
          <p:cNvSpPr>
            <a:spLocks noGrp="1"/>
          </p:cNvSpPr>
          <p:nvPr>
            <p:ph type="dt" sz="half" idx="10"/>
          </p:nvPr>
        </p:nvSpPr>
        <p:spPr/>
        <p:txBody>
          <a:bodyPr/>
          <a:lstStyle/>
          <a:p>
            <a:fld id="{9CAE3E46-77E9-4567-AD1D-7AC50DB2D5CB}" type="datetime1">
              <a:rPr lang="fr-FR" smtClean="0"/>
              <a:t>07/11/2024</a:t>
            </a:fld>
            <a:endParaRPr lang="fr-FR"/>
          </a:p>
        </p:txBody>
      </p:sp>
      <p:sp>
        <p:nvSpPr>
          <p:cNvPr id="4" name="Footer Placeholder 3">
            <a:extLst>
              <a:ext uri="{FF2B5EF4-FFF2-40B4-BE49-F238E27FC236}">
                <a16:creationId xmlns:a16="http://schemas.microsoft.com/office/drawing/2014/main" id="{4427D04A-43D8-4D35-F8E0-8F1395FB1144}"/>
              </a:ext>
            </a:extLst>
          </p:cNvPr>
          <p:cNvSpPr>
            <a:spLocks noGrp="1"/>
          </p:cNvSpPr>
          <p:nvPr>
            <p:ph type="ftr" sz="quarter" idx="11"/>
          </p:nvPr>
        </p:nvSpPr>
        <p:spPr/>
        <p:txBody>
          <a:bodyPr/>
          <a:lstStyle/>
          <a:p>
            <a:r>
              <a:rPr lang="fr-FR"/>
              <a:t>AXA</a:t>
            </a:r>
          </a:p>
        </p:txBody>
      </p:sp>
      <p:sp>
        <p:nvSpPr>
          <p:cNvPr id="5" name="Slide Number Placeholder 4">
            <a:extLst>
              <a:ext uri="{FF2B5EF4-FFF2-40B4-BE49-F238E27FC236}">
                <a16:creationId xmlns:a16="http://schemas.microsoft.com/office/drawing/2014/main" id="{8F958F01-18C7-701A-83CF-CAE9905AF0F2}"/>
              </a:ext>
            </a:extLst>
          </p:cNvPr>
          <p:cNvSpPr>
            <a:spLocks noGrp="1"/>
          </p:cNvSpPr>
          <p:nvPr>
            <p:ph type="sldNum" sz="quarter" idx="12"/>
          </p:nvPr>
        </p:nvSpPr>
        <p:spPr/>
        <p:txBody>
          <a:bodyPr/>
          <a:lstStyle/>
          <a:p>
            <a:fld id="{85FCA5DD-1A2A-441E-8A3A-06F8DC18DFAD}" type="slidenum">
              <a:rPr lang="fr-FR" smtClean="0"/>
              <a:pPr/>
              <a:t>3</a:t>
            </a:fld>
            <a:endParaRPr lang="fr-FR"/>
          </a:p>
        </p:txBody>
      </p:sp>
      <p:sp>
        <p:nvSpPr>
          <p:cNvPr id="6" name="Title 5">
            <a:extLst>
              <a:ext uri="{FF2B5EF4-FFF2-40B4-BE49-F238E27FC236}">
                <a16:creationId xmlns:a16="http://schemas.microsoft.com/office/drawing/2014/main" id="{4CC77618-6D3F-E827-468D-1DBF8C791A35}"/>
              </a:ext>
            </a:extLst>
          </p:cNvPr>
          <p:cNvSpPr>
            <a:spLocks noGrp="1"/>
          </p:cNvSpPr>
          <p:nvPr>
            <p:ph type="title"/>
          </p:nvPr>
        </p:nvSpPr>
        <p:spPr>
          <a:noFill/>
        </p:spPr>
        <p:txBody>
          <a:bodyPr>
            <a:noAutofit/>
          </a:bodyPr>
          <a:lstStyle/>
          <a:p>
            <a:r>
              <a:rPr lang="en-US" sz="2200" cap="none">
                <a:solidFill>
                  <a:srgbClr val="000000"/>
                </a:solidFill>
                <a:latin typeface="Poppins Medium"/>
                <a:cs typeface="Poppins Medium"/>
              </a:rPr>
              <a:t>The challenges of implementing Generative AI in a highly regulated environment</a:t>
            </a:r>
            <a:endParaRPr lang="fr-FR" sz="2200" cap="none">
              <a:solidFill>
                <a:srgbClr val="000000"/>
              </a:solidFill>
              <a:latin typeface="Poppins Medium"/>
              <a:cs typeface="Poppins Medium"/>
            </a:endParaRPr>
          </a:p>
        </p:txBody>
      </p:sp>
      <p:sp>
        <p:nvSpPr>
          <p:cNvPr id="14" name="TextBox 13">
            <a:extLst>
              <a:ext uri="{FF2B5EF4-FFF2-40B4-BE49-F238E27FC236}">
                <a16:creationId xmlns:a16="http://schemas.microsoft.com/office/drawing/2014/main" id="{7EF8CA2D-8CDD-8E77-6CAC-56FA85CBB15B}"/>
              </a:ext>
            </a:extLst>
          </p:cNvPr>
          <p:cNvSpPr txBox="1"/>
          <p:nvPr/>
        </p:nvSpPr>
        <p:spPr>
          <a:xfrm>
            <a:off x="477252" y="2860547"/>
            <a:ext cx="3298877" cy="2308324"/>
          </a:xfrm>
          <a:prstGeom prst="rect">
            <a:avLst/>
          </a:prstGeom>
          <a:noFill/>
        </p:spPr>
        <p:txBody>
          <a:bodyPr wrap="square" rtlCol="0" anchor="t">
            <a:spAutoFit/>
          </a:bodyPr>
          <a:lstStyle/>
          <a:p>
            <a:pPr algn="l"/>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While leveraging a secure tenant on Azure, the isolation needed to maintain data confidentiality limits flexibility. This isolation introduces complexities in scaling the integration with broader AI applications</a:t>
            </a:r>
            <a:endParaRPr lang="fr-FR">
              <a:solidFill>
                <a:srgbClr val="0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a:extLst>
              <a:ext uri="{FF2B5EF4-FFF2-40B4-BE49-F238E27FC236}">
                <a16:creationId xmlns:a16="http://schemas.microsoft.com/office/drawing/2014/main" id="{B87ACFFC-7D98-230B-003C-C5D47F036B93}"/>
              </a:ext>
            </a:extLst>
          </p:cNvPr>
          <p:cNvSpPr txBox="1"/>
          <p:nvPr/>
        </p:nvSpPr>
        <p:spPr>
          <a:xfrm>
            <a:off x="8066361" y="2860547"/>
            <a:ext cx="3522056" cy="923330"/>
          </a:xfrm>
          <a:prstGeom prst="rect">
            <a:avLst/>
          </a:prstGeom>
          <a:noFill/>
        </p:spPr>
        <p:txBody>
          <a:bodyPr wrap="square" rtlCol="0" anchor="t">
            <a:spAutoFit/>
          </a:bodyPr>
          <a:lstStyle/>
          <a:p>
            <a:pPr algn="l"/>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Drive engagement and understanding of Generative AI across global teams</a:t>
            </a:r>
            <a:endParaRPr lang="fr-FR">
              <a:solidFill>
                <a:srgbClr val="0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7" name="TextBox 16">
            <a:extLst>
              <a:ext uri="{FF2B5EF4-FFF2-40B4-BE49-F238E27FC236}">
                <a16:creationId xmlns:a16="http://schemas.microsoft.com/office/drawing/2014/main" id="{0ABFB459-CC42-F94D-FA7E-8AA9F5EEA5D2}"/>
              </a:ext>
            </a:extLst>
          </p:cNvPr>
          <p:cNvSpPr txBox="1"/>
          <p:nvPr/>
        </p:nvSpPr>
        <p:spPr>
          <a:xfrm>
            <a:off x="4186918" y="2860547"/>
            <a:ext cx="3298877" cy="2585323"/>
          </a:xfrm>
          <a:prstGeom prst="rect">
            <a:avLst/>
          </a:prstGeom>
          <a:noFill/>
        </p:spPr>
        <p:txBody>
          <a:bodyPr wrap="square" lIns="91440" tIns="45720" rIns="91440" bIns="45720" rtlCol="0" anchor="t">
            <a:spAutoFit/>
          </a:bodyPr>
          <a:lstStyle/>
          <a:p>
            <a:pPr algn="l"/>
            <a:r>
              <a:rPr lang="en-US">
                <a:solidFill>
                  <a:srgbClr val="000000"/>
                </a:solidFill>
                <a:latin typeface="Lato Light"/>
                <a:ea typeface="Lato Light"/>
                <a:cs typeface="Lato Light"/>
              </a:rPr>
              <a:t>For AXA Secure GPT to be fully implemented, the solution must pass through all security committees within AXA. This rigorous approval process ensures that the system complies with the company’s stringent data protection and cybersecurity protocols​</a:t>
            </a:r>
            <a:endParaRPr lang="fr-FR">
              <a:solidFill>
                <a:srgbClr val="000000"/>
              </a:solidFill>
              <a:latin typeface="Lato Light"/>
              <a:ea typeface="Lato Light"/>
              <a:cs typeface="Lato Light"/>
            </a:endParaRPr>
          </a:p>
        </p:txBody>
      </p:sp>
      <p:sp>
        <p:nvSpPr>
          <p:cNvPr id="9" name="TextBox 8">
            <a:extLst>
              <a:ext uri="{FF2B5EF4-FFF2-40B4-BE49-F238E27FC236}">
                <a16:creationId xmlns:a16="http://schemas.microsoft.com/office/drawing/2014/main" id="{60885F33-587A-BDB9-AD67-93F3CD0D3A04}"/>
              </a:ext>
            </a:extLst>
          </p:cNvPr>
          <p:cNvSpPr txBox="1"/>
          <p:nvPr/>
        </p:nvSpPr>
        <p:spPr>
          <a:xfrm>
            <a:off x="1477177" y="1507197"/>
            <a:ext cx="2298953" cy="1011687"/>
          </a:xfrm>
          <a:prstGeom prst="rect">
            <a:avLst/>
          </a:prstGeom>
          <a:noFill/>
        </p:spPr>
        <p:txBody>
          <a:bodyPr wrap="square" lIns="91440" tIns="45720" rIns="91440" bIns="45720" rtlCol="0" anchor="ctr">
            <a:noAutofit/>
          </a:bodyPr>
          <a:lstStyle/>
          <a:p>
            <a:pPr algn="ctr"/>
            <a:r>
              <a:rPr lang="en-AU">
                <a:solidFill>
                  <a:srgbClr val="000000"/>
                </a:solidFill>
                <a:latin typeface="Poppins Medium"/>
                <a:ea typeface="Lato Light"/>
                <a:cs typeface="Poppins Medium"/>
              </a:rPr>
              <a:t>A secured data journey</a:t>
            </a:r>
          </a:p>
        </p:txBody>
      </p:sp>
      <p:sp>
        <p:nvSpPr>
          <p:cNvPr id="10" name="TextBox 9">
            <a:extLst>
              <a:ext uri="{FF2B5EF4-FFF2-40B4-BE49-F238E27FC236}">
                <a16:creationId xmlns:a16="http://schemas.microsoft.com/office/drawing/2014/main" id="{8B276088-1737-4E65-BDD3-DB69ADC343C6}"/>
              </a:ext>
            </a:extLst>
          </p:cNvPr>
          <p:cNvSpPr txBox="1"/>
          <p:nvPr/>
        </p:nvSpPr>
        <p:spPr>
          <a:xfrm>
            <a:off x="4856131" y="1511850"/>
            <a:ext cx="2756666" cy="1011687"/>
          </a:xfrm>
          <a:prstGeom prst="rect">
            <a:avLst/>
          </a:prstGeom>
          <a:noFill/>
        </p:spPr>
        <p:txBody>
          <a:bodyPr wrap="square" lIns="91440" tIns="45720" rIns="91440" bIns="45720" rtlCol="0" anchor="ctr">
            <a:noAutofit/>
          </a:bodyPr>
          <a:lstStyle>
            <a:defPPr rtl="0">
              <a:defRPr lang="fr-FR"/>
            </a:defPPr>
            <a:lvl1pPr algn="ctr">
              <a:defRPr b="1">
                <a:solidFill>
                  <a:srgbClr val="000000"/>
                </a:solidFill>
                <a:latin typeface="Poppins Medium" panose="00000600000000000000" pitchFamily="2" charset="0"/>
                <a:ea typeface="Lato Light" panose="020F0502020204030203" pitchFamily="34" charset="0"/>
                <a:cs typeface="Poppins Medium" panose="00000600000000000000" pitchFamily="2" charset="0"/>
              </a:defRPr>
            </a:lvl1pPr>
          </a:lstStyle>
          <a:p>
            <a:r>
              <a:rPr lang="en-US" b="0">
                <a:latin typeface="Poppins Medium"/>
                <a:ea typeface="Lato Light"/>
                <a:cs typeface="Poppins Medium"/>
              </a:rPr>
              <a:t>Ensure Compliance with AXA Security comities</a:t>
            </a:r>
            <a:endParaRPr lang="fr-FR" b="0">
              <a:latin typeface="Poppins Medium"/>
              <a:ea typeface="Lato Light"/>
              <a:cs typeface="Poppins Medium"/>
            </a:endParaRPr>
          </a:p>
        </p:txBody>
      </p:sp>
      <p:sp>
        <p:nvSpPr>
          <p:cNvPr id="11" name="TextBox 10">
            <a:extLst>
              <a:ext uri="{FF2B5EF4-FFF2-40B4-BE49-F238E27FC236}">
                <a16:creationId xmlns:a16="http://schemas.microsoft.com/office/drawing/2014/main" id="{60B81737-A11B-7C25-0F1F-8539C0C6BDDD}"/>
              </a:ext>
            </a:extLst>
          </p:cNvPr>
          <p:cNvSpPr txBox="1"/>
          <p:nvPr/>
        </p:nvSpPr>
        <p:spPr>
          <a:xfrm>
            <a:off x="9105899" y="1507197"/>
            <a:ext cx="2482517" cy="1011687"/>
          </a:xfrm>
          <a:prstGeom prst="rect">
            <a:avLst/>
          </a:prstGeom>
          <a:noFill/>
        </p:spPr>
        <p:txBody>
          <a:bodyPr wrap="square" lIns="91440" tIns="45720" rIns="91440" bIns="45720" rtlCol="0" anchor="ctr">
            <a:noAutofit/>
          </a:bodyPr>
          <a:lstStyle>
            <a:defPPr rtl="0">
              <a:defRPr lang="fr-FR"/>
            </a:defPPr>
            <a:lvl1pPr algn="ctr">
              <a:defRPr b="1">
                <a:solidFill>
                  <a:srgbClr val="000000"/>
                </a:solidFill>
                <a:latin typeface="Poppins Medium" panose="00000600000000000000" pitchFamily="2" charset="0"/>
                <a:ea typeface="Lato Light" panose="020F0502020204030203" pitchFamily="34" charset="0"/>
                <a:cs typeface="Poppins Medium" panose="00000600000000000000" pitchFamily="2" charset="0"/>
              </a:defRPr>
            </a:lvl1pPr>
          </a:lstStyle>
          <a:p>
            <a:r>
              <a:rPr lang="en-US" b="0">
                <a:latin typeface="Poppins Medium"/>
                <a:ea typeface="Lato Light"/>
                <a:cs typeface="Poppins Medium"/>
              </a:rPr>
              <a:t>Build Awareness on Generative AI</a:t>
            </a:r>
            <a:endParaRPr lang="fr-FR" b="0">
              <a:latin typeface="Poppins Medium"/>
              <a:ea typeface="Lato Light"/>
              <a:cs typeface="Poppins Medium"/>
            </a:endParaRPr>
          </a:p>
        </p:txBody>
      </p:sp>
      <p:pic>
        <p:nvPicPr>
          <p:cNvPr id="12" name="Graphic 11" descr="Lock with solid fill">
            <a:extLst>
              <a:ext uri="{FF2B5EF4-FFF2-40B4-BE49-F238E27FC236}">
                <a16:creationId xmlns:a16="http://schemas.microsoft.com/office/drawing/2014/main" id="{C81491DD-4223-0112-6D00-29EF2B69865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271806" y="1473040"/>
            <a:ext cx="1080000" cy="1080000"/>
          </a:xfrm>
          <a:prstGeom prst="rect">
            <a:avLst/>
          </a:prstGeom>
        </p:spPr>
      </p:pic>
      <p:pic>
        <p:nvPicPr>
          <p:cNvPr id="13" name="Graphic 12" descr="Call center with solid fill">
            <a:extLst>
              <a:ext uri="{FF2B5EF4-FFF2-40B4-BE49-F238E27FC236}">
                <a16:creationId xmlns:a16="http://schemas.microsoft.com/office/drawing/2014/main" id="{F4E578A4-93CB-8763-7C7A-6B0B9722A0A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146435" y="1473040"/>
            <a:ext cx="1080000" cy="1080000"/>
          </a:xfrm>
          <a:prstGeom prst="rect">
            <a:avLst/>
          </a:prstGeom>
        </p:spPr>
      </p:pic>
      <p:pic>
        <p:nvPicPr>
          <p:cNvPr id="16" name="Graphic 15" descr="Syncing cloud with solid fill">
            <a:extLst>
              <a:ext uri="{FF2B5EF4-FFF2-40B4-BE49-F238E27FC236}">
                <a16:creationId xmlns:a16="http://schemas.microsoft.com/office/drawing/2014/main" id="{510617FD-9CEB-7235-4228-9D8B5F1513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7252" y="1473040"/>
            <a:ext cx="1080000" cy="1080000"/>
          </a:xfrm>
          <a:prstGeom prst="rect">
            <a:avLst/>
          </a:prstGeom>
        </p:spPr>
      </p:pic>
      <p:sp>
        <p:nvSpPr>
          <p:cNvPr id="26" name="Rectangle 25">
            <a:extLst>
              <a:ext uri="{FF2B5EF4-FFF2-40B4-BE49-F238E27FC236}">
                <a16:creationId xmlns:a16="http://schemas.microsoft.com/office/drawing/2014/main" id="{FF7671FB-2DA6-EEB5-DD19-C6FAF32820F8}"/>
              </a:ext>
            </a:extLst>
          </p:cNvPr>
          <p:cNvSpPr/>
          <p:nvPr/>
        </p:nvSpPr>
        <p:spPr>
          <a:xfrm flipV="1">
            <a:off x="477252" y="2535897"/>
            <a:ext cx="3298877"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27" name="Rectangle 26">
            <a:extLst>
              <a:ext uri="{FF2B5EF4-FFF2-40B4-BE49-F238E27FC236}">
                <a16:creationId xmlns:a16="http://schemas.microsoft.com/office/drawing/2014/main" id="{F8FAD12F-6361-434F-6625-6FB271FCD80B}"/>
              </a:ext>
            </a:extLst>
          </p:cNvPr>
          <p:cNvSpPr/>
          <p:nvPr/>
        </p:nvSpPr>
        <p:spPr>
          <a:xfrm flipV="1">
            <a:off x="4186918" y="2516968"/>
            <a:ext cx="3298877"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28" name="Rectangle 27">
            <a:extLst>
              <a:ext uri="{FF2B5EF4-FFF2-40B4-BE49-F238E27FC236}">
                <a16:creationId xmlns:a16="http://schemas.microsoft.com/office/drawing/2014/main" id="{C8C6BE8E-87D0-66F3-9418-0F77258822FC}"/>
              </a:ext>
            </a:extLst>
          </p:cNvPr>
          <p:cNvSpPr/>
          <p:nvPr/>
        </p:nvSpPr>
        <p:spPr>
          <a:xfrm flipV="1">
            <a:off x="8066360" y="2514456"/>
            <a:ext cx="3522056"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pic>
        <p:nvPicPr>
          <p:cNvPr id="2" name="Picture Placeholder 4" descr="AXA Partners">
            <a:extLst>
              <a:ext uri="{FF2B5EF4-FFF2-40B4-BE49-F238E27FC236}">
                <a16:creationId xmlns:a16="http://schemas.microsoft.com/office/drawing/2014/main" id="{DE5F68D2-584E-44E3-22FC-9F561A10DE2B}"/>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97" b="-97"/>
          <a:stretch/>
        </p:blipFill>
        <p:spPr>
          <a:xfrm>
            <a:off x="10460038" y="365125"/>
            <a:ext cx="815975" cy="817563"/>
          </a:xfrm>
          <a:prstGeom prst="rect">
            <a:avLst/>
          </a:prstGeom>
        </p:spPr>
      </p:pic>
    </p:spTree>
    <p:extLst>
      <p:ext uri="{BB962C8B-B14F-4D97-AF65-F5344CB8AC3E}">
        <p14:creationId xmlns:p14="http://schemas.microsoft.com/office/powerpoint/2010/main" val="48292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1907A0B-5EC7-F196-F7B9-7CE4A339FDF1}"/>
              </a:ext>
            </a:extLst>
          </p:cNvPr>
          <p:cNvSpPr>
            <a:spLocks noGrp="1"/>
          </p:cNvSpPr>
          <p:nvPr>
            <p:ph type="dt" sz="half" idx="10"/>
          </p:nvPr>
        </p:nvSpPr>
        <p:spPr/>
        <p:txBody>
          <a:bodyPr/>
          <a:lstStyle/>
          <a:p>
            <a:fld id="{9CAE3E46-77E9-4567-AD1D-7AC50DB2D5CB}" type="datetime1">
              <a:rPr lang="fr-FR" smtClean="0"/>
              <a:t>07/11/2024</a:t>
            </a:fld>
            <a:endParaRPr lang="fr-FR"/>
          </a:p>
        </p:txBody>
      </p:sp>
      <p:sp>
        <p:nvSpPr>
          <p:cNvPr id="4" name="Footer Placeholder 3">
            <a:extLst>
              <a:ext uri="{FF2B5EF4-FFF2-40B4-BE49-F238E27FC236}">
                <a16:creationId xmlns:a16="http://schemas.microsoft.com/office/drawing/2014/main" id="{78B81368-D415-E65E-2C77-578305F40994}"/>
              </a:ext>
            </a:extLst>
          </p:cNvPr>
          <p:cNvSpPr>
            <a:spLocks noGrp="1"/>
          </p:cNvSpPr>
          <p:nvPr>
            <p:ph type="ftr" sz="quarter" idx="11"/>
          </p:nvPr>
        </p:nvSpPr>
        <p:spPr/>
        <p:txBody>
          <a:bodyPr/>
          <a:lstStyle/>
          <a:p>
            <a:r>
              <a:rPr lang="fr-FR"/>
              <a:t>AXA</a:t>
            </a:r>
          </a:p>
        </p:txBody>
      </p:sp>
      <p:sp>
        <p:nvSpPr>
          <p:cNvPr id="5" name="Slide Number Placeholder 4">
            <a:extLst>
              <a:ext uri="{FF2B5EF4-FFF2-40B4-BE49-F238E27FC236}">
                <a16:creationId xmlns:a16="http://schemas.microsoft.com/office/drawing/2014/main" id="{972DBBB9-66AC-6DF9-B5E5-2D1BBCAEA7F1}"/>
              </a:ext>
            </a:extLst>
          </p:cNvPr>
          <p:cNvSpPr>
            <a:spLocks noGrp="1"/>
          </p:cNvSpPr>
          <p:nvPr>
            <p:ph type="sldNum" sz="quarter" idx="12"/>
          </p:nvPr>
        </p:nvSpPr>
        <p:spPr/>
        <p:txBody>
          <a:bodyPr/>
          <a:lstStyle/>
          <a:p>
            <a:fld id="{85FCA5DD-1A2A-441E-8A3A-06F8DC18DFAD}" type="slidenum">
              <a:rPr lang="fr-FR" smtClean="0"/>
              <a:pPr/>
              <a:t>4</a:t>
            </a:fld>
            <a:endParaRPr lang="fr-FR"/>
          </a:p>
        </p:txBody>
      </p:sp>
      <p:sp>
        <p:nvSpPr>
          <p:cNvPr id="6" name="Title 5">
            <a:extLst>
              <a:ext uri="{FF2B5EF4-FFF2-40B4-BE49-F238E27FC236}">
                <a16:creationId xmlns:a16="http://schemas.microsoft.com/office/drawing/2014/main" id="{EABCEC2C-3A6A-A615-85FD-D816F165BD58}"/>
              </a:ext>
            </a:extLst>
          </p:cNvPr>
          <p:cNvSpPr>
            <a:spLocks noGrp="1"/>
          </p:cNvSpPr>
          <p:nvPr>
            <p:ph type="title"/>
          </p:nvPr>
        </p:nvSpPr>
        <p:spPr/>
        <p:txBody>
          <a:bodyPr>
            <a:noAutofit/>
          </a:bodyPr>
          <a:lstStyle/>
          <a:p>
            <a:r>
              <a:rPr lang="en-US" sz="2200" cap="none">
                <a:latin typeface="Poppins Medium"/>
                <a:cs typeface="Poppins Medium"/>
              </a:rPr>
              <a:t>AXA Secure GPT enhances AI deployment with a focus on security</a:t>
            </a:r>
            <a:endParaRPr lang="fr-FR" sz="2200" cap="none">
              <a:latin typeface="Poppins Medium"/>
              <a:cs typeface="Poppins Medium"/>
            </a:endParaRPr>
          </a:p>
        </p:txBody>
      </p:sp>
      <p:pic>
        <p:nvPicPr>
          <p:cNvPr id="7" name="Image 8" descr="Une image contenant texte, Site web, Page web, logiciel&#10;&#10;Description générée automatiquement">
            <a:hlinkClick r:id="rId2"/>
            <a:extLst>
              <a:ext uri="{FF2B5EF4-FFF2-40B4-BE49-F238E27FC236}">
                <a16:creationId xmlns:a16="http://schemas.microsoft.com/office/drawing/2014/main" id="{D0833EC3-94C9-BDC2-39CF-B2A9AE2188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101"/>
          <a:stretch/>
        </p:blipFill>
        <p:spPr>
          <a:xfrm>
            <a:off x="8735141" y="1385775"/>
            <a:ext cx="2966286" cy="2531971"/>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BFBD18D0-C272-1CBF-49BF-19E9A7375A73}"/>
              </a:ext>
            </a:extLst>
          </p:cNvPr>
          <p:cNvSpPr/>
          <p:nvPr/>
        </p:nvSpPr>
        <p:spPr>
          <a:xfrm>
            <a:off x="888921" y="1688215"/>
            <a:ext cx="1742484"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600">
              <a:latin typeface="Poppins Medium" panose="00000600000000000000" pitchFamily="2" charset="0"/>
              <a:ea typeface="Lato Light" panose="020F0502020204030203" pitchFamily="34" charset="0"/>
              <a:cs typeface="Poppins Medium" panose="00000600000000000000" pitchFamily="2" charset="0"/>
            </a:endParaRPr>
          </a:p>
        </p:txBody>
      </p:sp>
      <p:sp>
        <p:nvSpPr>
          <p:cNvPr id="9" name="Rectangle 8">
            <a:extLst>
              <a:ext uri="{FF2B5EF4-FFF2-40B4-BE49-F238E27FC236}">
                <a16:creationId xmlns:a16="http://schemas.microsoft.com/office/drawing/2014/main" id="{F9A3B4B8-A1F6-6ED0-9093-28E478CD01B9}"/>
              </a:ext>
            </a:extLst>
          </p:cNvPr>
          <p:cNvSpPr/>
          <p:nvPr/>
        </p:nvSpPr>
        <p:spPr>
          <a:xfrm>
            <a:off x="3159632" y="1688215"/>
            <a:ext cx="5145225" cy="45719"/>
          </a:xfrm>
          <a:prstGeom prst="rect">
            <a:avLst/>
          </a:prstGeom>
          <a:solidFill>
            <a:srgbClr val="191D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Lato Light" panose="020F0502020204030203" pitchFamily="34" charset="0"/>
              <a:ea typeface="Lato Light" panose="020F0502020204030203" pitchFamily="34" charset="0"/>
              <a:cs typeface="Lato Light" panose="020F0502020204030203" pitchFamily="34" charset="0"/>
            </a:endParaRPr>
          </a:p>
        </p:txBody>
      </p:sp>
      <p:sp>
        <p:nvSpPr>
          <p:cNvPr id="10" name="TextBox 9">
            <a:extLst>
              <a:ext uri="{FF2B5EF4-FFF2-40B4-BE49-F238E27FC236}">
                <a16:creationId xmlns:a16="http://schemas.microsoft.com/office/drawing/2014/main" id="{8D567585-C763-EA1E-2CC6-F2D746B279A3}"/>
              </a:ext>
            </a:extLst>
          </p:cNvPr>
          <p:cNvSpPr txBox="1"/>
          <p:nvPr/>
        </p:nvSpPr>
        <p:spPr>
          <a:xfrm>
            <a:off x="3159633" y="2005430"/>
            <a:ext cx="5145222" cy="646331"/>
          </a:xfrm>
          <a:prstGeom prst="rect">
            <a:avLst/>
          </a:prstGeom>
          <a:noFill/>
        </p:spPr>
        <p:txBody>
          <a:bodyPr wrap="square" rtlCol="0" anchor="ctr">
            <a:spAutoFit/>
          </a:bodyPr>
          <a:lstStyle/>
          <a:p>
            <a:pPr algn="l"/>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Achieved 86% adoption among AXA HQ employees</a:t>
            </a:r>
            <a:endParaRPr lang="fr-FR">
              <a:solidFill>
                <a:srgbClr val="00000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1" name="TextBox 10">
            <a:extLst>
              <a:ext uri="{FF2B5EF4-FFF2-40B4-BE49-F238E27FC236}">
                <a16:creationId xmlns:a16="http://schemas.microsoft.com/office/drawing/2014/main" id="{A077F66C-1E68-7F8D-B09D-383520F76A0B}"/>
              </a:ext>
            </a:extLst>
          </p:cNvPr>
          <p:cNvSpPr txBox="1"/>
          <p:nvPr/>
        </p:nvSpPr>
        <p:spPr>
          <a:xfrm>
            <a:off x="3159631" y="3900153"/>
            <a:ext cx="5145219" cy="923330"/>
          </a:xfrm>
          <a:prstGeom prst="rect">
            <a:avLst/>
          </a:prstGeom>
          <a:noFill/>
        </p:spPr>
        <p:txBody>
          <a:bodyPr wrap="square" lIns="91440" tIns="45720" rIns="91440" bIns="45720" rtlCol="0" anchor="ctr">
            <a:spAutoFit/>
          </a:bodyPr>
          <a:lstStyle/>
          <a:p>
            <a:pPr algn="l"/>
            <a:r>
              <a:rPr lang="en-US">
                <a:solidFill>
                  <a:srgbClr val="000000"/>
                </a:solidFill>
                <a:latin typeface="Lato Light"/>
                <a:ea typeface="Lato Light"/>
                <a:cs typeface="Lato Light"/>
              </a:rPr>
              <a:t>Leveraged </a:t>
            </a:r>
            <a:r>
              <a:rPr lang="en-US" b="1">
                <a:solidFill>
                  <a:srgbClr val="000000"/>
                </a:solidFill>
                <a:latin typeface="Lato Light"/>
                <a:ea typeface="Lato Light"/>
                <a:cs typeface="Lato Light"/>
              </a:rPr>
              <a:t>Azure OpenAI </a:t>
            </a:r>
            <a:r>
              <a:rPr lang="en-US">
                <a:solidFill>
                  <a:srgbClr val="000000"/>
                </a:solidFill>
                <a:latin typeface="Lato Light"/>
                <a:ea typeface="Lato Light"/>
                <a:cs typeface="Lato Light"/>
              </a:rPr>
              <a:t>to implement a scalable, secure, and compliant infrastructure for AI use across the organization</a:t>
            </a:r>
            <a:endParaRPr lang="fr-FR">
              <a:solidFill>
                <a:srgbClr val="000000"/>
              </a:solidFill>
              <a:latin typeface="Lato Light"/>
              <a:ea typeface="Lato Light"/>
              <a:cs typeface="Lato Light"/>
            </a:endParaRPr>
          </a:p>
        </p:txBody>
      </p:sp>
      <p:sp>
        <p:nvSpPr>
          <p:cNvPr id="13" name="TextBox 12">
            <a:extLst>
              <a:ext uri="{FF2B5EF4-FFF2-40B4-BE49-F238E27FC236}">
                <a16:creationId xmlns:a16="http://schemas.microsoft.com/office/drawing/2014/main" id="{3503483F-4297-3CC4-37FC-8DBCA72C8CAE}"/>
              </a:ext>
            </a:extLst>
          </p:cNvPr>
          <p:cNvSpPr txBox="1"/>
          <p:nvPr/>
        </p:nvSpPr>
        <p:spPr>
          <a:xfrm>
            <a:off x="3159631" y="2927509"/>
            <a:ext cx="5145219" cy="646331"/>
          </a:xfrm>
          <a:prstGeom prst="rect">
            <a:avLst/>
          </a:prstGeom>
          <a:noFill/>
        </p:spPr>
        <p:txBody>
          <a:bodyPr wrap="square" rtlCol="0" anchor="ctr">
            <a:spAutoFit/>
          </a:bodyPr>
          <a:lstStyle/>
          <a:p>
            <a:pPr algn="l"/>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Launched the </a:t>
            </a:r>
            <a:r>
              <a:rPr lang="en-US" b="1">
                <a:solidFill>
                  <a:srgbClr val="000000"/>
                </a:solidFill>
                <a:latin typeface="Lato Light" panose="020F0502020204030203" pitchFamily="34" charset="0"/>
                <a:ea typeface="Lato Light" panose="020F0502020204030203" pitchFamily="34" charset="0"/>
                <a:cs typeface="Lato Light" panose="020F0502020204030203" pitchFamily="34" charset="0"/>
              </a:rPr>
              <a:t>Generative AI for Everyone at AXA</a:t>
            </a:r>
            <a:r>
              <a:rPr lang="en-US">
                <a:solidFill>
                  <a:srgbClr val="000000"/>
                </a:solidFill>
                <a:latin typeface="Lato Light" panose="020F0502020204030203" pitchFamily="34" charset="0"/>
                <a:ea typeface="Lato Light" panose="020F0502020204030203" pitchFamily="34" charset="0"/>
                <a:cs typeface="Lato Light" panose="020F0502020204030203" pitchFamily="34" charset="0"/>
              </a:rPr>
              <a:t> e-learning module</a:t>
            </a:r>
          </a:p>
        </p:txBody>
      </p:sp>
      <p:sp>
        <p:nvSpPr>
          <p:cNvPr id="14" name="TextBox 13">
            <a:extLst>
              <a:ext uri="{FF2B5EF4-FFF2-40B4-BE49-F238E27FC236}">
                <a16:creationId xmlns:a16="http://schemas.microsoft.com/office/drawing/2014/main" id="{4968A599-F808-F88B-DAEC-65EEDD19F70E}"/>
              </a:ext>
            </a:extLst>
          </p:cNvPr>
          <p:cNvSpPr txBox="1"/>
          <p:nvPr/>
        </p:nvSpPr>
        <p:spPr>
          <a:xfrm>
            <a:off x="888921" y="1866931"/>
            <a:ext cx="1742484"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86%</a:t>
            </a:r>
          </a:p>
        </p:txBody>
      </p:sp>
      <p:cxnSp>
        <p:nvCxnSpPr>
          <p:cNvPr id="18" name="Straight Connector 17">
            <a:extLst>
              <a:ext uri="{FF2B5EF4-FFF2-40B4-BE49-F238E27FC236}">
                <a16:creationId xmlns:a16="http://schemas.microsoft.com/office/drawing/2014/main" id="{387437B3-80D2-636C-C4A1-96404E7A69D6}"/>
              </a:ext>
            </a:extLst>
          </p:cNvPr>
          <p:cNvCxnSpPr>
            <a:cxnSpLocks/>
          </p:cNvCxnSpPr>
          <p:nvPr/>
        </p:nvCxnSpPr>
        <p:spPr>
          <a:xfrm>
            <a:off x="8439859" y="1422400"/>
            <a:ext cx="0" cy="4630057"/>
          </a:xfrm>
          <a:prstGeom prst="line">
            <a:avLst/>
          </a:prstGeom>
          <a:ln>
            <a:solidFill>
              <a:srgbClr val="191D38"/>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50633678-2583-DE9D-BA04-6108BCC2E450}"/>
              </a:ext>
            </a:extLst>
          </p:cNvPr>
          <p:cNvGrpSpPr/>
          <p:nvPr/>
        </p:nvGrpSpPr>
        <p:grpSpPr>
          <a:xfrm>
            <a:off x="9073337" y="4021489"/>
            <a:ext cx="2422354" cy="2173136"/>
            <a:chOff x="7942951" y="372486"/>
            <a:chExt cx="4237038" cy="3463354"/>
          </a:xfrm>
        </p:grpSpPr>
        <p:pic>
          <p:nvPicPr>
            <p:cNvPr id="19" name="Image 5">
              <a:extLst>
                <a:ext uri="{FF2B5EF4-FFF2-40B4-BE49-F238E27FC236}">
                  <a16:creationId xmlns:a16="http://schemas.microsoft.com/office/drawing/2014/main" id="{97D541EC-A607-C067-097C-009127F07C2C}"/>
                </a:ext>
              </a:extLst>
            </p:cNvPr>
            <p:cNvPicPr>
              <a:picLocks noChangeAspect="1"/>
            </p:cNvPicPr>
            <p:nvPr/>
          </p:nvPicPr>
          <p:blipFill>
            <a:blip r:embed="rId4"/>
            <a:srcRect l="31277" t="1571" b="65384"/>
            <a:stretch/>
          </p:blipFill>
          <p:spPr>
            <a:xfrm>
              <a:off x="7942951" y="372486"/>
              <a:ext cx="4237038" cy="1923039"/>
            </a:xfrm>
            <a:prstGeom prst="rect">
              <a:avLst/>
            </a:prstGeom>
            <a:ln>
              <a:noFill/>
            </a:ln>
            <a:effectLst>
              <a:outerShdw blurRad="292100" dist="139700" dir="2700000" algn="tl" rotWithShape="0">
                <a:srgbClr val="333333">
                  <a:alpha val="65000"/>
                </a:srgbClr>
              </a:outerShdw>
            </a:effectLst>
          </p:spPr>
        </p:pic>
        <p:pic>
          <p:nvPicPr>
            <p:cNvPr id="20" name="Image 5">
              <a:extLst>
                <a:ext uri="{FF2B5EF4-FFF2-40B4-BE49-F238E27FC236}">
                  <a16:creationId xmlns:a16="http://schemas.microsoft.com/office/drawing/2014/main" id="{819B7B5E-AC19-895E-5C72-5A7C5F9D56D2}"/>
                </a:ext>
              </a:extLst>
            </p:cNvPr>
            <p:cNvPicPr>
              <a:picLocks noChangeAspect="1"/>
            </p:cNvPicPr>
            <p:nvPr/>
          </p:nvPicPr>
          <p:blipFill>
            <a:blip r:embed="rId4"/>
            <a:srcRect l="31277" t="67708" b="5124"/>
            <a:stretch/>
          </p:blipFill>
          <p:spPr>
            <a:xfrm>
              <a:off x="7942951" y="2254816"/>
              <a:ext cx="4237038" cy="1581024"/>
            </a:xfrm>
            <a:prstGeom prst="rect">
              <a:avLst/>
            </a:prstGeom>
            <a:ln>
              <a:noFill/>
            </a:ln>
            <a:effectLst>
              <a:outerShdw blurRad="292100" dist="139700" dir="2700000" algn="tl" rotWithShape="0">
                <a:srgbClr val="333333">
                  <a:alpha val="65000"/>
                </a:srgbClr>
              </a:outerShdw>
            </a:effectLst>
          </p:spPr>
        </p:pic>
      </p:grpSp>
      <p:pic>
        <p:nvPicPr>
          <p:cNvPr id="22" name="Graphic 21" descr="Classroom with solid fill">
            <a:extLst>
              <a:ext uri="{FF2B5EF4-FFF2-40B4-BE49-F238E27FC236}">
                <a16:creationId xmlns:a16="http://schemas.microsoft.com/office/drawing/2014/main" id="{4CEFD63E-105F-09C6-CFC1-DBEC07211E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0163" y="2710674"/>
            <a:ext cx="1080000" cy="1080000"/>
          </a:xfrm>
          <a:prstGeom prst="rect">
            <a:avLst/>
          </a:prstGeom>
        </p:spPr>
      </p:pic>
      <p:pic>
        <p:nvPicPr>
          <p:cNvPr id="23" name="Graphic 22" descr="Server with solid fill">
            <a:extLst>
              <a:ext uri="{FF2B5EF4-FFF2-40B4-BE49-F238E27FC236}">
                <a16:creationId xmlns:a16="http://schemas.microsoft.com/office/drawing/2014/main" id="{4CEFD63E-105F-09C6-CFC1-DBEC07211E79}"/>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20163" y="3821818"/>
            <a:ext cx="1080000" cy="1080000"/>
          </a:xfrm>
          <a:prstGeom prst="rect">
            <a:avLst/>
          </a:prstGeom>
        </p:spPr>
      </p:pic>
      <p:sp>
        <p:nvSpPr>
          <p:cNvPr id="12" name="TextBox 11">
            <a:extLst>
              <a:ext uri="{FF2B5EF4-FFF2-40B4-BE49-F238E27FC236}">
                <a16:creationId xmlns:a16="http://schemas.microsoft.com/office/drawing/2014/main" id="{0FEF4385-B3C9-5625-24C5-035851BCC8CD}"/>
              </a:ext>
            </a:extLst>
          </p:cNvPr>
          <p:cNvSpPr txBox="1"/>
          <p:nvPr/>
        </p:nvSpPr>
        <p:spPr>
          <a:xfrm>
            <a:off x="3159631" y="4973935"/>
            <a:ext cx="5145219" cy="923330"/>
          </a:xfrm>
          <a:prstGeom prst="rect">
            <a:avLst/>
          </a:prstGeom>
          <a:noFill/>
        </p:spPr>
        <p:txBody>
          <a:bodyPr wrap="square" rtlCol="0" anchor="ctr">
            <a:spAutoFit/>
          </a:bodyPr>
          <a:lstStyle>
            <a:defPPr rtl="0">
              <a:defRPr lang="fr-FR"/>
            </a:defPPr>
            <a:lvl1pPr>
              <a:defRPr>
                <a:solidFill>
                  <a:srgbClr val="000000"/>
                </a:solidFill>
                <a:latin typeface="Lato Light" panose="020F0502020204030203" pitchFamily="34" charset="0"/>
                <a:ea typeface="Lato Light" panose="020F0502020204030203" pitchFamily="34" charset="0"/>
                <a:cs typeface="Lato Light" panose="020F0502020204030203" pitchFamily="34" charset="0"/>
              </a:defRPr>
            </a:lvl1pPr>
          </a:lstStyle>
          <a:p>
            <a:r>
              <a:rPr lang="en-US"/>
              <a:t>Assisting 35 000 employees (expanding to 100 000.) across various functions, enhancing efficiency, document drafting, underwriting, etc.</a:t>
            </a:r>
          </a:p>
        </p:txBody>
      </p:sp>
      <p:sp>
        <p:nvSpPr>
          <p:cNvPr id="17" name="TextBox 16">
            <a:extLst>
              <a:ext uri="{FF2B5EF4-FFF2-40B4-BE49-F238E27FC236}">
                <a16:creationId xmlns:a16="http://schemas.microsoft.com/office/drawing/2014/main" id="{F32704C6-99BE-840E-B5AD-0124E5BFEA3A}"/>
              </a:ext>
            </a:extLst>
          </p:cNvPr>
          <p:cNvSpPr txBox="1"/>
          <p:nvPr/>
        </p:nvSpPr>
        <p:spPr>
          <a:xfrm>
            <a:off x="888921" y="4979113"/>
            <a:ext cx="1742484" cy="923330"/>
          </a:xfrm>
          <a:prstGeom prst="rect">
            <a:avLst/>
          </a:prstGeom>
          <a:noFill/>
        </p:spPr>
        <p:txBody>
          <a:bodyPr wrap="square" rtlCol="0" anchor="ctr">
            <a:spAutoFit/>
          </a:bodyPr>
          <a:lstStyle/>
          <a:p>
            <a:pPr algn="ctr"/>
            <a:r>
              <a:rPr lang="fr-FR" sz="5400">
                <a:solidFill>
                  <a:srgbClr val="000000"/>
                </a:solidFill>
                <a:latin typeface="Poppins Medium" panose="00000600000000000000" pitchFamily="2" charset="0"/>
                <a:ea typeface="Lato Light" panose="020F0502020204030203" pitchFamily="34" charset="0"/>
                <a:cs typeface="Poppins Medium" panose="00000600000000000000" pitchFamily="2" charset="0"/>
              </a:rPr>
              <a:t>35K</a:t>
            </a:r>
          </a:p>
        </p:txBody>
      </p:sp>
      <p:pic>
        <p:nvPicPr>
          <p:cNvPr id="2" name="Picture Placeholder 4" descr="AXA Partners">
            <a:extLst>
              <a:ext uri="{FF2B5EF4-FFF2-40B4-BE49-F238E27FC236}">
                <a16:creationId xmlns:a16="http://schemas.microsoft.com/office/drawing/2014/main" id="{134150BC-FB5E-0D70-3591-664F17E654E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97" b="-97"/>
          <a:stretch/>
        </p:blipFill>
        <p:spPr>
          <a:xfrm>
            <a:off x="10460038" y="365125"/>
            <a:ext cx="815975" cy="817563"/>
          </a:xfrm>
          <a:prstGeom prst="rect">
            <a:avLst/>
          </a:prstGeom>
        </p:spPr>
      </p:pic>
    </p:spTree>
    <p:extLst>
      <p:ext uri="{BB962C8B-B14F-4D97-AF65-F5344CB8AC3E}">
        <p14:creationId xmlns:p14="http://schemas.microsoft.com/office/powerpoint/2010/main" val="856973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C5CDA2B0-E43F-48B6-8AA4-E8726D24C410}"/>
              </a:ext>
            </a:extLst>
          </p:cNvPr>
          <p:cNvSpPr>
            <a:spLocks noGrp="1"/>
          </p:cNvSpPr>
          <p:nvPr>
            <p:ph type="body" sz="quarter" idx="36"/>
          </p:nvPr>
        </p:nvSpPr>
        <p:spPr/>
        <p:txBody>
          <a:bodyPr/>
          <a:lstStyle/>
          <a:p>
            <a:r>
              <a:rPr lang="fr-FR">
                <a:solidFill>
                  <a:srgbClr val="000000"/>
                </a:solidFill>
              </a:rPr>
              <a:t>2x Senior Data Scientist (10 </a:t>
            </a:r>
            <a:r>
              <a:rPr lang="fr-FR" err="1">
                <a:solidFill>
                  <a:srgbClr val="000000"/>
                </a:solidFill>
              </a:rPr>
              <a:t>months</a:t>
            </a:r>
            <a:r>
              <a:rPr lang="fr-FR">
                <a:solidFill>
                  <a:srgbClr val="000000"/>
                </a:solidFill>
              </a:rPr>
              <a:t>)
</a:t>
            </a:r>
          </a:p>
        </p:txBody>
      </p:sp>
      <p:sp>
        <p:nvSpPr>
          <p:cNvPr id="4" name="Espace réservé du texte 3">
            <a:extLst>
              <a:ext uri="{FF2B5EF4-FFF2-40B4-BE49-F238E27FC236}">
                <a16:creationId xmlns:a16="http://schemas.microsoft.com/office/drawing/2014/main" id="{3EA7538F-7F29-4154-808E-A215D0DF73FC}"/>
              </a:ext>
            </a:extLst>
          </p:cNvPr>
          <p:cNvSpPr>
            <a:spLocks noGrp="1"/>
          </p:cNvSpPr>
          <p:nvPr>
            <p:ph type="body" sz="quarter" idx="37"/>
          </p:nvPr>
        </p:nvSpPr>
        <p:spPr/>
        <p:txBody>
          <a:bodyPr/>
          <a:lstStyle/>
          <a:p>
            <a:r>
              <a:rPr lang="fr-FR">
                <a:solidFill>
                  <a:srgbClr val="000000"/>
                </a:solidFill>
              </a:rPr>
              <a:t>GPT
Azure DevOps
</a:t>
            </a:r>
            <a:r>
              <a:rPr lang="fr-FR" err="1">
                <a:solidFill>
                  <a:srgbClr val="000000"/>
                </a:solidFill>
              </a:rPr>
              <a:t>LangChain</a:t>
            </a:r>
            <a:r>
              <a:rPr lang="fr-FR">
                <a:solidFill>
                  <a:srgbClr val="000000"/>
                </a:solidFill>
              </a:rPr>
              <a:t>
Azure Data Lake
SharePoint Framework
Python
</a:t>
            </a:r>
          </a:p>
        </p:txBody>
      </p:sp>
      <p:pic>
        <p:nvPicPr>
          <p:cNvPr id="9" name="Picture Placeholder 8" descr="LangChain">
            <a:extLst>
              <a:ext uri="{FF2B5EF4-FFF2-40B4-BE49-F238E27FC236}">
                <a16:creationId xmlns:a16="http://schemas.microsoft.com/office/drawing/2014/main" id="{27BF954C-4414-424C-BA47-543C88D43813}"/>
              </a:ext>
            </a:extLst>
          </p:cNvPr>
          <p:cNvPicPr>
            <a:picLocks noGrp="1" noChangeAspect="1"/>
          </p:cNvPicPr>
          <p:nvPr>
            <p:ph type="pic" sz="quarter" idx="17"/>
          </p:nvPr>
        </p:nvPicPr>
        <p:blipFill rotWithShape="1">
          <a:blip r:embed="rId3" cstate="email">
            <a:extLst>
              <a:ext uri="{28A0092B-C50C-407E-A947-70E740481C1C}">
                <a14:useLocalDpi xmlns:a14="http://schemas.microsoft.com/office/drawing/2010/main" val="0"/>
              </a:ext>
            </a:extLst>
          </a:blip>
          <a:srcRect l="-34532" r="-34532"/>
          <a:stretch/>
        </p:blipFill>
        <p:spPr/>
      </p:pic>
      <p:pic>
        <p:nvPicPr>
          <p:cNvPr id="11" name="Picture Placeholder 10" descr="Python">
            <a:extLst>
              <a:ext uri="{FF2B5EF4-FFF2-40B4-BE49-F238E27FC236}">
                <a16:creationId xmlns:a16="http://schemas.microsoft.com/office/drawing/2014/main" id="{AE267350-5DDF-4BAC-9EA3-7E020F174E0F}"/>
              </a:ext>
            </a:extLst>
          </p:cNvPr>
          <p:cNvPicPr>
            <a:picLocks noGrp="1" noChangeAspect="1"/>
          </p:cNvPicPr>
          <p:nvPr>
            <p:ph type="pic" sz="quarter" idx="20"/>
          </p:nvPr>
        </p:nvPicPr>
        <p:blipFill rotWithShape="1">
          <a:blip r:embed="rId4" cstate="email">
            <a:extLst>
              <a:ext uri="{28A0092B-C50C-407E-A947-70E740481C1C}">
                <a14:useLocalDpi xmlns:a14="http://schemas.microsoft.com/office/drawing/2010/main" val="0"/>
              </a:ext>
            </a:extLst>
          </a:blip>
          <a:srcRect l="-34532" r="-34532"/>
          <a:stretch/>
        </p:blipFill>
        <p:spPr/>
      </p:pic>
      <p:pic>
        <p:nvPicPr>
          <p:cNvPr id="15" name="Picture Placeholder 14" descr="[#LogoTechnology7#]">
            <a:extLst>
              <a:ext uri="{FF2B5EF4-FFF2-40B4-BE49-F238E27FC236}">
                <a16:creationId xmlns:a16="http://schemas.microsoft.com/office/drawing/2014/main" id="{10C345C2-4109-4156-A7CF-AE142E1D51DA}"/>
              </a:ext>
            </a:extLst>
          </p:cNvPr>
          <p:cNvPicPr>
            <a:picLocks noGrp="1" noChangeAspect="1"/>
          </p:cNvPicPr>
          <p:nvPr>
            <p:ph type="pic" sz="quarter" idx="24"/>
          </p:nvPr>
        </p:nvPicPr>
        <p:blipFill rotWithShape="1">
          <a:blip r:embed="rId5" cstate="email">
            <a:extLst>
              <a:ext uri="{28A0092B-C50C-407E-A947-70E740481C1C}">
                <a14:useLocalDpi xmlns:a14="http://schemas.microsoft.com/office/drawing/2010/main" val="0"/>
              </a:ext>
            </a:extLst>
          </a:blip>
          <a:srcRect l="-34532" r="-34532"/>
          <a:stretch/>
        </p:blipFill>
        <p:spPr/>
      </p:pic>
      <p:pic>
        <p:nvPicPr>
          <p:cNvPr id="17" name="Picture Placeholder 16" descr="[#LogoTechnology8#]">
            <a:extLst>
              <a:ext uri="{FF2B5EF4-FFF2-40B4-BE49-F238E27FC236}">
                <a16:creationId xmlns:a16="http://schemas.microsoft.com/office/drawing/2014/main" id="{F0EE2082-60F7-4ACA-8112-F74DF52F0F0C}"/>
              </a:ext>
            </a:extLst>
          </p:cNvPr>
          <p:cNvPicPr>
            <a:picLocks noGrp="1" noChangeAspect="1"/>
          </p:cNvPicPr>
          <p:nvPr>
            <p:ph type="pic" sz="quarter" idx="25"/>
          </p:nvPr>
        </p:nvPicPr>
        <p:blipFill rotWithShape="1">
          <a:blip r:embed="rId5" cstate="email">
            <a:extLst>
              <a:ext uri="{28A0092B-C50C-407E-A947-70E740481C1C}">
                <a14:useLocalDpi xmlns:a14="http://schemas.microsoft.com/office/drawing/2010/main" val="0"/>
              </a:ext>
            </a:extLst>
          </a:blip>
          <a:srcRect l="-34532" r="-34532"/>
          <a:stretch/>
        </p:blipFill>
        <p:spPr/>
      </p:pic>
      <p:pic>
        <p:nvPicPr>
          <p:cNvPr id="8" name="Picture Placeholder 7" descr="AXA Partners">
            <a:extLst>
              <a:ext uri="{FF2B5EF4-FFF2-40B4-BE49-F238E27FC236}">
                <a16:creationId xmlns:a16="http://schemas.microsoft.com/office/drawing/2014/main" id="{BF160ECE-29FB-40CC-BDE2-FE4C160678B9}"/>
              </a:ext>
            </a:extLst>
          </p:cNvPr>
          <p:cNvPicPr>
            <a:picLocks noGrp="1" noChangeAspect="1"/>
          </p:cNvPicPr>
          <p:nvPr>
            <p:ph type="pic" sz="quarter" idx="42"/>
          </p:nvPr>
        </p:nvPicPr>
        <p:blipFill rotWithShape="1">
          <a:blip r:embed="rId6" cstate="email">
            <a:extLst>
              <a:ext uri="{28A0092B-C50C-407E-A947-70E740481C1C}">
                <a14:useLocalDpi xmlns:a14="http://schemas.microsoft.com/office/drawing/2010/main" val="0"/>
              </a:ext>
            </a:extLst>
          </a:blip>
          <a:srcRect/>
          <a:stretch/>
        </p:blipFill>
        <p:spPr/>
      </p:pic>
      <p:pic>
        <p:nvPicPr>
          <p:cNvPr id="7" name="Picture Placeholder 6" descr="Azure DevOps">
            <a:extLst>
              <a:ext uri="{FF2B5EF4-FFF2-40B4-BE49-F238E27FC236}">
                <a16:creationId xmlns:a16="http://schemas.microsoft.com/office/drawing/2014/main" id="{4A9CE6E8-3E61-473D-8A86-1BE8ED7DDDB1}"/>
              </a:ext>
              <a:ext uri="{C183D7F6-B498-43B3-948B-1728B52AA6E4}">
                <adec:decorative xmlns:adec="http://schemas.microsoft.com/office/drawing/2017/decorative" val="0"/>
              </a:ext>
            </a:extLst>
          </p:cNvPr>
          <p:cNvPicPr>
            <a:picLocks noGrp="1" noChangeAspect="1"/>
          </p:cNvPicPr>
          <p:nvPr>
            <p:ph type="pic" sz="quarter" idx="48"/>
          </p:nvPr>
        </p:nvPicPr>
        <p:blipFill rotWithShape="1">
          <a:blip r:embed="rId7" cstate="email">
            <a:extLst>
              <a:ext uri="{28A0092B-C50C-407E-A947-70E740481C1C}">
                <a14:useLocalDpi xmlns:a14="http://schemas.microsoft.com/office/drawing/2010/main" val="0"/>
              </a:ext>
            </a:extLst>
          </a:blip>
          <a:srcRect l="-34532" r="-34532"/>
          <a:stretch/>
        </p:blipFill>
        <p:spPr/>
      </p:pic>
      <p:pic>
        <p:nvPicPr>
          <p:cNvPr id="30" name="Picture Placeholder 29" descr="Azure Data Lake">
            <a:extLst>
              <a:ext uri="{FF2B5EF4-FFF2-40B4-BE49-F238E27FC236}">
                <a16:creationId xmlns:a16="http://schemas.microsoft.com/office/drawing/2014/main" id="{2CEB249F-C76B-426C-81DB-BC63CCCDAE8C}"/>
              </a:ext>
            </a:extLst>
          </p:cNvPr>
          <p:cNvPicPr>
            <a:picLocks noGrp="1" noChangeAspect="1"/>
          </p:cNvPicPr>
          <p:nvPr>
            <p:ph type="pic" sz="quarter" idx="49"/>
          </p:nvPr>
        </p:nvPicPr>
        <p:blipFill rotWithShape="1">
          <a:blip r:embed="rId8" cstate="email">
            <a:extLst>
              <a:ext uri="{28A0092B-C50C-407E-A947-70E740481C1C}">
                <a14:useLocalDpi xmlns:a14="http://schemas.microsoft.com/office/drawing/2010/main" val="0"/>
              </a:ext>
            </a:extLst>
          </a:blip>
          <a:srcRect l="-34532" r="-34532"/>
          <a:stretch/>
        </p:blipFill>
        <p:spPr/>
      </p:pic>
      <p:pic>
        <p:nvPicPr>
          <p:cNvPr id="32" name="Picture Placeholder 31" descr="[#LogoTechnology6#]">
            <a:extLst>
              <a:ext uri="{FF2B5EF4-FFF2-40B4-BE49-F238E27FC236}">
                <a16:creationId xmlns:a16="http://schemas.microsoft.com/office/drawing/2014/main" id="{A53CAB8C-EC21-42D5-913B-46FD2F9EEC5E}"/>
              </a:ext>
            </a:extLst>
          </p:cNvPr>
          <p:cNvPicPr>
            <a:picLocks noGrp="1" noChangeAspect="1"/>
          </p:cNvPicPr>
          <p:nvPr>
            <p:ph type="pic" sz="quarter" idx="50"/>
          </p:nvPr>
        </p:nvPicPr>
        <p:blipFill rotWithShape="1">
          <a:blip r:embed="rId5" cstate="email">
            <a:extLst>
              <a:ext uri="{28A0092B-C50C-407E-A947-70E740481C1C}">
                <a14:useLocalDpi xmlns:a14="http://schemas.microsoft.com/office/drawing/2010/main" val="0"/>
              </a:ext>
            </a:extLst>
          </a:blip>
          <a:srcRect l="-34532" r="-34532"/>
          <a:stretch/>
        </p:blipFill>
        <p:spPr/>
      </p:pic>
      <p:pic>
        <p:nvPicPr>
          <p:cNvPr id="34" name="Picture Placeholder 33" descr="[#LogoTechnology9#]">
            <a:extLst>
              <a:ext uri="{FF2B5EF4-FFF2-40B4-BE49-F238E27FC236}">
                <a16:creationId xmlns:a16="http://schemas.microsoft.com/office/drawing/2014/main" id="{4AD0DA4F-7BC0-45EB-BC79-95CF28023358}"/>
              </a:ext>
              <a:ext uri="{C183D7F6-B498-43B3-948B-1728B52AA6E4}">
                <adec:decorative xmlns:adec="http://schemas.microsoft.com/office/drawing/2017/decorative" val="0"/>
              </a:ext>
            </a:extLst>
          </p:cNvPr>
          <p:cNvPicPr>
            <a:picLocks noGrp="1" noChangeAspect="1"/>
          </p:cNvPicPr>
          <p:nvPr>
            <p:ph type="pic" sz="quarter" idx="51"/>
          </p:nvPr>
        </p:nvPicPr>
        <p:blipFill rotWithShape="1">
          <a:blip r:embed="rId5" cstate="email">
            <a:extLst>
              <a:ext uri="{28A0092B-C50C-407E-A947-70E740481C1C}">
                <a14:useLocalDpi xmlns:a14="http://schemas.microsoft.com/office/drawing/2010/main" val="0"/>
              </a:ext>
            </a:extLst>
          </a:blip>
          <a:srcRect l="-34532" r="-34532"/>
          <a:stretch/>
        </p:blipFill>
        <p:spPr/>
      </p:pic>
      <p:sp>
        <p:nvSpPr>
          <p:cNvPr id="2" name="Titre 1">
            <a:extLst>
              <a:ext uri="{FF2B5EF4-FFF2-40B4-BE49-F238E27FC236}">
                <a16:creationId xmlns:a16="http://schemas.microsoft.com/office/drawing/2014/main" id="{74411C5A-3F7A-4469-AD29-95FEDBAFBAAF}"/>
              </a:ext>
            </a:extLst>
          </p:cNvPr>
          <p:cNvSpPr>
            <a:spLocks noGrp="1"/>
          </p:cNvSpPr>
          <p:nvPr>
            <p:ph type="title"/>
          </p:nvPr>
        </p:nvSpPr>
        <p:spPr/>
        <p:txBody>
          <a:bodyPr>
            <a:normAutofit/>
          </a:bodyPr>
          <a:lstStyle/>
          <a:p>
            <a:r>
              <a:rPr lang="fr-FR" sz="2200" cap="none">
                <a:latin typeface="Poppins Medium"/>
                <a:cs typeface="Poppins Medium"/>
              </a:rPr>
              <a:t>Secure GPT &amp; </a:t>
            </a:r>
            <a:r>
              <a:rPr lang="fr-FR" sz="2200" cap="none" err="1">
                <a:latin typeface="Poppins Medium"/>
                <a:cs typeface="Poppins Medium"/>
              </a:rPr>
              <a:t>Generative</a:t>
            </a:r>
            <a:r>
              <a:rPr lang="fr-FR" sz="2200" cap="none">
                <a:latin typeface="Poppins Medium"/>
                <a:cs typeface="Poppins Medium"/>
              </a:rPr>
              <a:t> AI</a:t>
            </a:r>
          </a:p>
        </p:txBody>
      </p:sp>
      <p:pic>
        <p:nvPicPr>
          <p:cNvPr id="3080" name="Picture 8" descr="On Choosing a Deep Reinforcement Learning Library | by Thomas Simonini ...">
            <a:extLst>
              <a:ext uri="{FF2B5EF4-FFF2-40B4-BE49-F238E27FC236}">
                <a16:creationId xmlns:a16="http://schemas.microsoft.com/office/drawing/2014/main" id="{794AF70B-205E-A5BA-A464-3EDCE02941C7}"/>
              </a:ext>
            </a:extLst>
          </p:cNvPr>
          <p:cNvPicPr>
            <a:picLocks noGrp="1" noChangeAspect="1" noChangeArrowheads="1"/>
          </p:cNvPicPr>
          <p:nvPr>
            <p:ph type="pic" sz="quarter" idx="21"/>
          </p:nvPr>
        </p:nvPicPr>
        <p:blipFill rotWithShape="1">
          <a:blip r:embed="rId9">
            <a:extLst>
              <a:ext uri="{28A0092B-C50C-407E-A947-70E740481C1C}">
                <a14:useLocalDpi xmlns:a14="http://schemas.microsoft.com/office/drawing/2010/main" val="0"/>
              </a:ext>
            </a:extLst>
          </a:blip>
          <a:srcRect l="-8688" r="-8688"/>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2" name="Date Placeholder 2">
            <a:extLst>
              <a:ext uri="{FF2B5EF4-FFF2-40B4-BE49-F238E27FC236}">
                <a16:creationId xmlns:a16="http://schemas.microsoft.com/office/drawing/2014/main" id="{1894A82F-8D93-419F-1970-4CB364F97256}"/>
              </a:ext>
            </a:extLst>
          </p:cNvPr>
          <p:cNvSpPr>
            <a:spLocks noGrp="1"/>
          </p:cNvSpPr>
          <p:nvPr>
            <p:ph type="dt" sz="half" idx="10"/>
          </p:nvPr>
        </p:nvSpPr>
        <p:spPr>
          <a:xfrm>
            <a:off x="1307951" y="6211825"/>
            <a:ext cx="1323454" cy="365125"/>
          </a:xfrm>
        </p:spPr>
        <p:txBody>
          <a:bodyPr/>
          <a:lstStyle/>
          <a:p>
            <a:fld id="{9CAE3E46-77E9-4567-AD1D-7AC50DB2D5CB}" type="datetime1">
              <a:rPr lang="fr-FR" smtClean="0"/>
              <a:t>07/11/2024</a:t>
            </a:fld>
            <a:endParaRPr lang="fr-FR"/>
          </a:p>
        </p:txBody>
      </p:sp>
      <p:sp>
        <p:nvSpPr>
          <p:cNvPr id="14" name="Footer Placeholder 3">
            <a:extLst>
              <a:ext uri="{FF2B5EF4-FFF2-40B4-BE49-F238E27FC236}">
                <a16:creationId xmlns:a16="http://schemas.microsoft.com/office/drawing/2014/main" id="{BB0C2C5F-E3E8-2418-5A95-7E472976E48E}"/>
              </a:ext>
            </a:extLst>
          </p:cNvPr>
          <p:cNvSpPr>
            <a:spLocks noGrp="1"/>
          </p:cNvSpPr>
          <p:nvPr>
            <p:ph type="ftr" sz="quarter" idx="11"/>
          </p:nvPr>
        </p:nvSpPr>
        <p:spPr>
          <a:xfrm>
            <a:off x="3810199" y="6211825"/>
            <a:ext cx="4571603" cy="365125"/>
          </a:xfrm>
        </p:spPr>
        <p:txBody>
          <a:bodyPr/>
          <a:lstStyle/>
          <a:p>
            <a:r>
              <a:rPr lang="fr-FR"/>
              <a:t>AXA</a:t>
            </a:r>
          </a:p>
        </p:txBody>
      </p:sp>
      <p:sp>
        <p:nvSpPr>
          <p:cNvPr id="16" name="Slide Number Placeholder 4">
            <a:extLst>
              <a:ext uri="{FF2B5EF4-FFF2-40B4-BE49-F238E27FC236}">
                <a16:creationId xmlns:a16="http://schemas.microsoft.com/office/drawing/2014/main" id="{901CA676-3720-1C49-7573-E73ECA11551C}"/>
              </a:ext>
            </a:extLst>
          </p:cNvPr>
          <p:cNvSpPr>
            <a:spLocks noGrp="1"/>
          </p:cNvSpPr>
          <p:nvPr>
            <p:ph type="sldNum" sz="quarter" idx="12"/>
          </p:nvPr>
        </p:nvSpPr>
        <p:spPr>
          <a:xfrm>
            <a:off x="10634748" y="6211825"/>
            <a:ext cx="718834" cy="365125"/>
          </a:xfrm>
        </p:spPr>
        <p:txBody>
          <a:bodyPr/>
          <a:lstStyle/>
          <a:p>
            <a:fld id="{85FCA5DD-1A2A-441E-8A3A-06F8DC18DFAD}" type="slidenum">
              <a:rPr lang="fr-FR" smtClean="0"/>
              <a:pPr/>
              <a:t>5</a:t>
            </a:fld>
            <a:endParaRPr lang="fr-FR"/>
          </a:p>
        </p:txBody>
      </p:sp>
    </p:spTree>
    <p:extLst>
      <p:ext uri="{BB962C8B-B14F-4D97-AF65-F5344CB8AC3E}">
        <p14:creationId xmlns:p14="http://schemas.microsoft.com/office/powerpoint/2010/main" val="3894745748"/>
      </p:ext>
    </p:extLst>
  </p:cSld>
  <p:clrMapOvr>
    <a:masterClrMapping/>
  </p:clrMapOvr>
</p:sld>
</file>

<file path=ppt/theme/theme1.xml><?xml version="1.0" encoding="utf-8"?>
<a:theme xmlns:a="http://schemas.openxmlformats.org/drawingml/2006/main" name="AKABI Theme">
  <a:themeElements>
    <a:clrScheme name="AkaBI Light">
      <a:dk1>
        <a:srgbClr val="999999"/>
      </a:dk1>
      <a:lt1>
        <a:srgbClr val="FFFFFF"/>
      </a:lt1>
      <a:dk2>
        <a:srgbClr val="191D38"/>
      </a:dk2>
      <a:lt2>
        <a:srgbClr val="FFFFFF"/>
      </a:lt2>
      <a:accent1>
        <a:srgbClr val="DB0032"/>
      </a:accent1>
      <a:accent2>
        <a:srgbClr val="EA5356"/>
      </a:accent2>
      <a:accent3>
        <a:srgbClr val="F4837C"/>
      </a:accent3>
      <a:accent4>
        <a:srgbClr val="303450"/>
      </a:accent4>
      <a:accent5>
        <a:srgbClr val="57556D"/>
      </a:accent5>
      <a:accent6>
        <a:srgbClr val="817E92"/>
      </a:accent6>
      <a:hlink>
        <a:srgbClr val="6A75BC"/>
      </a:hlink>
      <a:folHlink>
        <a:srgbClr val="EA535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KABI Light Theme">
  <a:themeElements>
    <a:clrScheme name="AkaBI Light">
      <a:dk1>
        <a:srgbClr val="999999"/>
      </a:dk1>
      <a:lt1>
        <a:srgbClr val="FFFFFF"/>
      </a:lt1>
      <a:dk2>
        <a:srgbClr val="191D38"/>
      </a:dk2>
      <a:lt2>
        <a:srgbClr val="FFFFFF"/>
      </a:lt2>
      <a:accent1>
        <a:srgbClr val="DB0032"/>
      </a:accent1>
      <a:accent2>
        <a:srgbClr val="EA5356"/>
      </a:accent2>
      <a:accent3>
        <a:srgbClr val="F4837C"/>
      </a:accent3>
      <a:accent4>
        <a:srgbClr val="303450"/>
      </a:accent4>
      <a:accent5>
        <a:srgbClr val="57556D"/>
      </a:accent5>
      <a:accent6>
        <a:srgbClr val="817E92"/>
      </a:accent6>
      <a:hlink>
        <a:srgbClr val="6A75BC"/>
      </a:hlink>
      <a:folHlink>
        <a:srgbClr val="EA535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348</Words>
  <Application>Microsoft Office PowerPoint</Application>
  <PresentationFormat>Widescreen</PresentationFormat>
  <Paragraphs>44</Paragraphs>
  <Slides>5</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vt:i4>
      </vt:variant>
    </vt:vector>
  </HeadingPairs>
  <TitlesOfParts>
    <vt:vector size="14" baseType="lpstr">
      <vt:lpstr>Arial</vt:lpstr>
      <vt:lpstr>Calibri</vt:lpstr>
      <vt:lpstr>Lato</vt:lpstr>
      <vt:lpstr>Lato Light</vt:lpstr>
      <vt:lpstr>Poppins Light</vt:lpstr>
      <vt:lpstr>Poppins Medium</vt:lpstr>
      <vt:lpstr>Wingdings</vt:lpstr>
      <vt:lpstr>AKABI Theme</vt:lpstr>
      <vt:lpstr>AKABI Light Theme</vt:lpstr>
      <vt:lpstr>AXA Secure GPT Deployment</vt:lpstr>
      <vt:lpstr>AXA faces a strategic need to integrate generative AI technologies while ensuring maximum security and strict compliance with regulatory frameworks</vt:lpstr>
      <vt:lpstr>The challenges of implementing Generative AI in a highly regulated environment</vt:lpstr>
      <vt:lpstr>AXA Secure GPT enhances AI deployment with a focus on security</vt:lpstr>
      <vt:lpstr>Secure GPT &amp; Generative 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2024-10-10T08:33:38Z</dcterms:created>
  <dcterms:modified xsi:type="dcterms:W3CDTF">2024-11-07T20:59:54Z</dcterms:modified>
</cp:coreProperties>
</file>